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97A38D-4549-F246-78E3-6872080605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7556" y="3073381"/>
            <a:ext cx="7556888" cy="7112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828B1-562E-2D86-CC77-959AAF96B5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9F937C-A5ED-3FEE-2725-4CDC7D9EE4A0}"/>
              </a:ext>
            </a:extLst>
          </p:cNvPr>
          <p:cNvSpPr/>
          <p:nvPr/>
        </p:nvSpPr>
        <p:spPr bwMode="auto">
          <a:xfrm>
            <a:off x="4720000" y="1467380"/>
            <a:ext cx="3038095" cy="409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710310-05E0-C23C-3C70-A661233D2DD2}"/>
              </a:ext>
            </a:extLst>
          </p:cNvPr>
          <p:cNvSpPr/>
          <p:nvPr/>
        </p:nvSpPr>
        <p:spPr bwMode="auto">
          <a:xfrm>
            <a:off x="681904" y="1196753"/>
            <a:ext cx="3253856" cy="113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4818A0-FC11-C643-6AF6-911F4EA8DEB2}"/>
              </a:ext>
            </a:extLst>
          </p:cNvPr>
          <p:cNvSpPr/>
          <p:nvPr/>
        </p:nvSpPr>
        <p:spPr bwMode="auto">
          <a:xfrm>
            <a:off x="681904" y="2648672"/>
            <a:ext cx="3304761" cy="852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0945D4-CDAD-C6D4-0D13-56F7540C04F9}"/>
              </a:ext>
            </a:extLst>
          </p:cNvPr>
          <p:cNvSpPr/>
          <p:nvPr/>
        </p:nvSpPr>
        <p:spPr bwMode="auto">
          <a:xfrm>
            <a:off x="4920000" y="2858256"/>
            <a:ext cx="3038095" cy="409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5F3083-54B5-9D20-469F-0D77DDF87A77}"/>
              </a:ext>
            </a:extLst>
          </p:cNvPr>
          <p:cNvSpPr/>
          <p:nvPr/>
        </p:nvSpPr>
        <p:spPr bwMode="auto">
          <a:xfrm>
            <a:off x="672001" y="3896650"/>
            <a:ext cx="7086094" cy="619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81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EAAED7-96E1-5C57-7ED3-CBCD33627C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0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164813-935A-1BE2-5F2C-D9C41D8CF47B}"/>
              </a:ext>
            </a:extLst>
          </p:cNvPr>
          <p:cNvSpPr/>
          <p:nvPr/>
        </p:nvSpPr>
        <p:spPr bwMode="auto">
          <a:xfrm>
            <a:off x="6013820" y="4924828"/>
            <a:ext cx="154857" cy="218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5A7D1C-4A32-26E0-181E-7A4A3A29C9C3}"/>
              </a:ext>
            </a:extLst>
          </p:cNvPr>
          <p:cNvSpPr/>
          <p:nvPr/>
        </p:nvSpPr>
        <p:spPr bwMode="auto">
          <a:xfrm>
            <a:off x="2721671" y="5217418"/>
            <a:ext cx="183534" cy="218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4DD41C-5634-32DF-1D08-A2F3D667709F}"/>
              </a:ext>
            </a:extLst>
          </p:cNvPr>
          <p:cNvSpPr/>
          <p:nvPr/>
        </p:nvSpPr>
        <p:spPr bwMode="auto">
          <a:xfrm>
            <a:off x="5996613" y="5314948"/>
            <a:ext cx="183534" cy="223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C3A25-F864-3D5D-7C95-62E433FBE5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8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72C0EA-E74C-A9A5-9055-4C3FCBA4521A}"/>
              </a:ext>
            </a:extLst>
          </p:cNvPr>
          <p:cNvSpPr/>
          <p:nvPr/>
        </p:nvSpPr>
        <p:spPr bwMode="auto">
          <a:xfrm>
            <a:off x="681904" y="1052736"/>
            <a:ext cx="3514285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C290AD-256B-EFFE-3F4A-69A758B356D1}"/>
              </a:ext>
            </a:extLst>
          </p:cNvPr>
          <p:cNvSpPr/>
          <p:nvPr/>
        </p:nvSpPr>
        <p:spPr bwMode="auto">
          <a:xfrm>
            <a:off x="681904" y="2537072"/>
            <a:ext cx="5918152" cy="563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91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5B2E1-F313-549C-B9E2-205B8AACCF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3EA5CB-A1FB-CC59-5445-893DD179118D}"/>
              </a:ext>
            </a:extLst>
          </p:cNvPr>
          <p:cNvSpPr/>
          <p:nvPr/>
        </p:nvSpPr>
        <p:spPr bwMode="auto">
          <a:xfrm>
            <a:off x="2351584" y="5373216"/>
            <a:ext cx="3312368" cy="117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52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DDE904-9700-1A3F-E097-51592177E7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FA146E-BDE3-FBD3-6BA0-FBEF2C359124}"/>
              </a:ext>
            </a:extLst>
          </p:cNvPr>
          <p:cNvSpPr/>
          <p:nvPr/>
        </p:nvSpPr>
        <p:spPr bwMode="auto">
          <a:xfrm>
            <a:off x="1386666" y="4437112"/>
            <a:ext cx="4205278" cy="1165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35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649AA7-72B7-4A40-E719-88F356B39A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5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D7EEC8-AB73-6587-C8E8-0BF48485BF79}"/>
              </a:ext>
            </a:extLst>
          </p:cNvPr>
          <p:cNvSpPr/>
          <p:nvPr/>
        </p:nvSpPr>
        <p:spPr bwMode="auto">
          <a:xfrm>
            <a:off x="1559496" y="3900701"/>
            <a:ext cx="3744416" cy="1184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54EA92-C991-C487-B434-811F258FF906}"/>
              </a:ext>
            </a:extLst>
          </p:cNvPr>
          <p:cNvSpPr/>
          <p:nvPr/>
        </p:nvSpPr>
        <p:spPr bwMode="auto">
          <a:xfrm>
            <a:off x="1729523" y="5301208"/>
            <a:ext cx="559061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7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282BDF-79DB-5738-6DDA-4812E9C8F8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376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8DC687-6D40-CD1F-9798-FA2336B615BE}"/>
              </a:ext>
            </a:extLst>
          </p:cNvPr>
          <p:cNvSpPr/>
          <p:nvPr/>
        </p:nvSpPr>
        <p:spPr bwMode="auto">
          <a:xfrm>
            <a:off x="1847528" y="3212976"/>
            <a:ext cx="5688632" cy="208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FD30663-3A70-A375-05E4-ADDCAC7B9C77}"/>
              </a:ext>
            </a:extLst>
          </p:cNvPr>
          <p:cNvSpPr/>
          <p:nvPr/>
        </p:nvSpPr>
        <p:spPr bwMode="auto">
          <a:xfrm>
            <a:off x="1383765" y="5373217"/>
            <a:ext cx="240797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4B6BDA7-4176-5D26-BA1D-4454C23C35CD}"/>
              </a:ext>
            </a:extLst>
          </p:cNvPr>
          <p:cNvSpPr/>
          <p:nvPr/>
        </p:nvSpPr>
        <p:spPr bwMode="auto">
          <a:xfrm>
            <a:off x="1396530" y="6309321"/>
            <a:ext cx="3547342" cy="4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62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D37575-7D62-AC88-0E26-D8695FFB42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5462"/>
            <a:ext cx="6705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3DFFB9-5BDC-FCC0-2103-8DE225F79336}"/>
              </a:ext>
            </a:extLst>
          </p:cNvPr>
          <p:cNvSpPr/>
          <p:nvPr/>
        </p:nvSpPr>
        <p:spPr bwMode="auto">
          <a:xfrm>
            <a:off x="2399430" y="3036438"/>
            <a:ext cx="4488658" cy="216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CFF682E-D8D0-598E-654C-2FA3BCEA64E3}"/>
              </a:ext>
            </a:extLst>
          </p:cNvPr>
          <p:cNvSpPr/>
          <p:nvPr/>
        </p:nvSpPr>
        <p:spPr bwMode="auto">
          <a:xfrm>
            <a:off x="1335002" y="5268687"/>
            <a:ext cx="260193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10F3E47-2416-5FF8-D485-362EE53E5439}"/>
              </a:ext>
            </a:extLst>
          </p:cNvPr>
          <p:cNvSpPr/>
          <p:nvPr/>
        </p:nvSpPr>
        <p:spPr bwMode="auto">
          <a:xfrm>
            <a:off x="1346828" y="6150442"/>
            <a:ext cx="2444915" cy="456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07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6D303-5F5E-6226-5A6C-7BEF413010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99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1811154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2023-12-14T13:38:44Z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