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974D826-7384-73DE-5BAD-8ABE64E8D7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886" b="53319"/>
          <a:stretch/>
        </p:blipFill>
        <p:spPr>
          <a:xfrm>
            <a:off x="1715852" y="1676067"/>
            <a:ext cx="8760296" cy="10328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47579CC-411E-35E5-E384-1880CFA8BA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777" t="69463"/>
          <a:stretch/>
        </p:blipFill>
        <p:spPr>
          <a:xfrm>
            <a:off x="3491972" y="3933056"/>
            <a:ext cx="5208056" cy="675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F79C5-3637-392E-8F76-B2E5800F02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8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6C00DC-DCC3-22F3-8535-23E2F1F8DAEB}"/>
              </a:ext>
            </a:extLst>
          </p:cNvPr>
          <p:cNvSpPr/>
          <p:nvPr/>
        </p:nvSpPr>
        <p:spPr bwMode="auto">
          <a:xfrm>
            <a:off x="1479430" y="2562924"/>
            <a:ext cx="2292486" cy="298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3559AA-41A9-F845-C49B-F0BE6A502B66}"/>
              </a:ext>
            </a:extLst>
          </p:cNvPr>
          <p:cNvSpPr/>
          <p:nvPr/>
        </p:nvSpPr>
        <p:spPr bwMode="auto">
          <a:xfrm>
            <a:off x="2693100" y="3223442"/>
            <a:ext cx="1078817" cy="234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39C6AD-7D4F-90F8-25C7-E2BFD14192DE}"/>
              </a:ext>
            </a:extLst>
          </p:cNvPr>
          <p:cNvSpPr/>
          <p:nvPr/>
        </p:nvSpPr>
        <p:spPr bwMode="auto">
          <a:xfrm>
            <a:off x="2863439" y="3862653"/>
            <a:ext cx="731040" cy="234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F88F47-1E73-EE03-B3B9-A79A3E669E13}"/>
              </a:ext>
            </a:extLst>
          </p:cNvPr>
          <p:cNvSpPr/>
          <p:nvPr/>
        </p:nvSpPr>
        <p:spPr bwMode="auto">
          <a:xfrm>
            <a:off x="1465235" y="4466352"/>
            <a:ext cx="2420241" cy="29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A249D6-6212-92B6-8591-9D8929FC4639}"/>
              </a:ext>
            </a:extLst>
          </p:cNvPr>
          <p:cNvSpPr/>
          <p:nvPr/>
        </p:nvSpPr>
        <p:spPr bwMode="auto">
          <a:xfrm>
            <a:off x="1465235" y="5070051"/>
            <a:ext cx="2420241" cy="29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6707DA-BF21-FD27-0ADA-789497ED90C7}"/>
              </a:ext>
            </a:extLst>
          </p:cNvPr>
          <p:cNvSpPr/>
          <p:nvPr/>
        </p:nvSpPr>
        <p:spPr bwMode="auto">
          <a:xfrm>
            <a:off x="1486528" y="5673750"/>
            <a:ext cx="7633808" cy="99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31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CF6F9-9527-8D0F-0BD1-5E629F06CA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8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9983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FE35A26-1CB2-08A6-0A01-B2B8294280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01"/>
          <a:stretch/>
        </p:blipFill>
        <p:spPr>
          <a:xfrm>
            <a:off x="720000" y="4292134"/>
            <a:ext cx="10800000" cy="1505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6A65B66-D2A3-A19C-F1A2-D3BBD6A4A0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 b="34163"/>
          <a:stretch/>
        </p:blipFill>
        <p:spPr>
          <a:xfrm>
            <a:off x="720000" y="972001"/>
            <a:ext cx="6888168" cy="31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256F33-907C-7723-293A-89304D0A548A}"/>
              </a:ext>
            </a:extLst>
          </p:cNvPr>
          <p:cNvSpPr/>
          <p:nvPr/>
        </p:nvSpPr>
        <p:spPr bwMode="auto">
          <a:xfrm>
            <a:off x="681904" y="1115054"/>
            <a:ext cx="6114285" cy="419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BA3FE3-B0AE-2EDE-ABE3-EF77BD05A7E2}"/>
              </a:ext>
            </a:extLst>
          </p:cNvPr>
          <p:cNvSpPr/>
          <p:nvPr/>
        </p:nvSpPr>
        <p:spPr bwMode="auto">
          <a:xfrm>
            <a:off x="681904" y="1954306"/>
            <a:ext cx="6095238" cy="419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50BD73-151F-B5C7-E8DC-0415CE745A94}"/>
              </a:ext>
            </a:extLst>
          </p:cNvPr>
          <p:cNvSpPr/>
          <p:nvPr/>
        </p:nvSpPr>
        <p:spPr bwMode="auto">
          <a:xfrm>
            <a:off x="681904" y="2812633"/>
            <a:ext cx="4066666" cy="352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439C26-C6A0-2577-2D31-EE767C85D4BC}"/>
              </a:ext>
            </a:extLst>
          </p:cNvPr>
          <p:cNvSpPr/>
          <p:nvPr/>
        </p:nvSpPr>
        <p:spPr bwMode="auto">
          <a:xfrm>
            <a:off x="2120000" y="3690033"/>
            <a:ext cx="980952" cy="305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FA3C7E-15B7-6D35-F422-E1A0233781C0}"/>
              </a:ext>
            </a:extLst>
          </p:cNvPr>
          <p:cNvSpPr/>
          <p:nvPr/>
        </p:nvSpPr>
        <p:spPr bwMode="auto">
          <a:xfrm>
            <a:off x="681904" y="4365105"/>
            <a:ext cx="10166624" cy="185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70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C570E-64FB-525F-7E6F-CBFDBB19CC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C95939-0471-BA51-914B-DAF37E307F7B}"/>
              </a:ext>
            </a:extLst>
          </p:cNvPr>
          <p:cNvSpPr/>
          <p:nvPr/>
        </p:nvSpPr>
        <p:spPr bwMode="auto">
          <a:xfrm>
            <a:off x="1910476" y="4852358"/>
            <a:ext cx="2971428" cy="467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647E3E-BCAA-9955-1F79-B89F525C7E17}"/>
              </a:ext>
            </a:extLst>
          </p:cNvPr>
          <p:cNvSpPr/>
          <p:nvPr/>
        </p:nvSpPr>
        <p:spPr bwMode="auto">
          <a:xfrm>
            <a:off x="7186666" y="4725144"/>
            <a:ext cx="309485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665E8A-C08F-DED4-4F18-23C446C522BA}"/>
              </a:ext>
            </a:extLst>
          </p:cNvPr>
          <p:cNvSpPr/>
          <p:nvPr/>
        </p:nvSpPr>
        <p:spPr bwMode="auto">
          <a:xfrm>
            <a:off x="3234285" y="5796229"/>
            <a:ext cx="1647619" cy="390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BE816B-94A7-564A-0460-01AA58F825F0}"/>
              </a:ext>
            </a:extLst>
          </p:cNvPr>
          <p:cNvSpPr/>
          <p:nvPr/>
        </p:nvSpPr>
        <p:spPr bwMode="auto">
          <a:xfrm>
            <a:off x="8253333" y="5805763"/>
            <a:ext cx="1619047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BA696-D20B-A6E1-9E35-C31FB2444A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B0D5F6-C027-CC2B-A0E4-5BBE1C2F40D3}"/>
              </a:ext>
            </a:extLst>
          </p:cNvPr>
          <p:cNvSpPr/>
          <p:nvPr/>
        </p:nvSpPr>
        <p:spPr bwMode="auto">
          <a:xfrm>
            <a:off x="900952" y="2069185"/>
            <a:ext cx="3076190" cy="467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929C01-7171-A91D-43C5-0E9588751F2F}"/>
              </a:ext>
            </a:extLst>
          </p:cNvPr>
          <p:cNvSpPr/>
          <p:nvPr/>
        </p:nvSpPr>
        <p:spPr bwMode="auto">
          <a:xfrm>
            <a:off x="6116154" y="1916832"/>
            <a:ext cx="3076190" cy="619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D290BD-01DA-7100-CAF9-E37A1436C5F6}"/>
              </a:ext>
            </a:extLst>
          </p:cNvPr>
          <p:cNvSpPr/>
          <p:nvPr/>
        </p:nvSpPr>
        <p:spPr bwMode="auto">
          <a:xfrm>
            <a:off x="1948571" y="3013718"/>
            <a:ext cx="1761904" cy="381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637492-6DC6-67AF-422E-43C8C5B10636}"/>
              </a:ext>
            </a:extLst>
          </p:cNvPr>
          <p:cNvSpPr/>
          <p:nvPr/>
        </p:nvSpPr>
        <p:spPr bwMode="auto">
          <a:xfrm>
            <a:off x="7348571" y="3013718"/>
            <a:ext cx="1352380" cy="362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52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BF50E7-F915-C58C-73AD-B2D0095CEF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8171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6C422-06F7-A331-E304-BF3BC9C722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92B750-A454-949D-CC92-78938EABE005}"/>
              </a:ext>
            </a:extLst>
          </p:cNvPr>
          <p:cNvSpPr/>
          <p:nvPr/>
        </p:nvSpPr>
        <p:spPr bwMode="auto">
          <a:xfrm>
            <a:off x="681904" y="1143627"/>
            <a:ext cx="6350200" cy="62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486E00-5D39-8460-9C52-06B699585735}"/>
              </a:ext>
            </a:extLst>
          </p:cNvPr>
          <p:cNvSpPr/>
          <p:nvPr/>
        </p:nvSpPr>
        <p:spPr bwMode="auto">
          <a:xfrm>
            <a:off x="681904" y="1992232"/>
            <a:ext cx="3901928" cy="572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B9660D-1B5E-B00C-2CAD-20D7AE9A229C}"/>
              </a:ext>
            </a:extLst>
          </p:cNvPr>
          <p:cNvSpPr/>
          <p:nvPr/>
        </p:nvSpPr>
        <p:spPr bwMode="auto">
          <a:xfrm>
            <a:off x="681904" y="2850372"/>
            <a:ext cx="2666666" cy="35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56BEF3-C555-AB40-E499-1E6921574181}"/>
              </a:ext>
            </a:extLst>
          </p:cNvPr>
          <p:cNvSpPr/>
          <p:nvPr/>
        </p:nvSpPr>
        <p:spPr bwMode="auto">
          <a:xfrm>
            <a:off x="2139047" y="3727581"/>
            <a:ext cx="1209523" cy="314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03FB50-0635-DFCB-071C-5D308E26C541}"/>
              </a:ext>
            </a:extLst>
          </p:cNvPr>
          <p:cNvSpPr/>
          <p:nvPr/>
        </p:nvSpPr>
        <p:spPr bwMode="auto">
          <a:xfrm>
            <a:off x="681904" y="4528511"/>
            <a:ext cx="3057142" cy="37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45F345-CA01-659B-91A6-19E37BC70895}"/>
              </a:ext>
            </a:extLst>
          </p:cNvPr>
          <p:cNvSpPr/>
          <p:nvPr/>
        </p:nvSpPr>
        <p:spPr bwMode="auto">
          <a:xfrm>
            <a:off x="681904" y="5367580"/>
            <a:ext cx="5918152" cy="62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04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B99EA8-64BA-ED00-606A-B725D7D3FD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0767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DD840-F775-50E4-BA9F-4AA1C46C10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4B5D10-67C6-4476-FDD2-96A20B6F3875}"/>
              </a:ext>
            </a:extLst>
          </p:cNvPr>
          <p:cNvSpPr/>
          <p:nvPr/>
        </p:nvSpPr>
        <p:spPr bwMode="auto">
          <a:xfrm>
            <a:off x="681904" y="1105521"/>
            <a:ext cx="6998272" cy="490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58D274-F8D1-2DE0-65E7-06B8360755AB}"/>
              </a:ext>
            </a:extLst>
          </p:cNvPr>
          <p:cNvSpPr/>
          <p:nvPr/>
        </p:nvSpPr>
        <p:spPr bwMode="auto">
          <a:xfrm>
            <a:off x="681904" y="1954337"/>
            <a:ext cx="4622008" cy="53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5512C9-6B88-7B5E-08B9-7D57FD45A94C}"/>
              </a:ext>
            </a:extLst>
          </p:cNvPr>
          <p:cNvSpPr/>
          <p:nvPr/>
        </p:nvSpPr>
        <p:spPr bwMode="auto">
          <a:xfrm>
            <a:off x="681904" y="2850839"/>
            <a:ext cx="2209523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3BF67A-168D-59B1-60DC-390338378AAC}"/>
              </a:ext>
            </a:extLst>
          </p:cNvPr>
          <p:cNvSpPr/>
          <p:nvPr/>
        </p:nvSpPr>
        <p:spPr bwMode="auto">
          <a:xfrm>
            <a:off x="1672380" y="3690117"/>
            <a:ext cx="1219047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04A8D3B-C4A8-C699-B230-3DF8D24AD5DF}"/>
              </a:ext>
            </a:extLst>
          </p:cNvPr>
          <p:cNvSpPr/>
          <p:nvPr/>
        </p:nvSpPr>
        <p:spPr bwMode="auto">
          <a:xfrm>
            <a:off x="1910476" y="4529396"/>
            <a:ext cx="980952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F8E5473-C056-17C3-A1B6-B923578B2A77}"/>
              </a:ext>
            </a:extLst>
          </p:cNvPr>
          <p:cNvSpPr/>
          <p:nvPr/>
        </p:nvSpPr>
        <p:spPr bwMode="auto">
          <a:xfrm>
            <a:off x="681904" y="5320988"/>
            <a:ext cx="4117952" cy="43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58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6C841-E756-278A-7942-7DFCF7009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5138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B1522-D793-6F0A-D38F-3BB9268392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177548-7C13-2993-9713-2FE0B206A7EA}"/>
              </a:ext>
            </a:extLst>
          </p:cNvPr>
          <p:cNvSpPr/>
          <p:nvPr/>
        </p:nvSpPr>
        <p:spPr bwMode="auto">
          <a:xfrm>
            <a:off x="681904" y="1114938"/>
            <a:ext cx="6926264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ED59F6-DA9D-9518-1612-12CE1179DEB1}"/>
              </a:ext>
            </a:extLst>
          </p:cNvPr>
          <p:cNvSpPr/>
          <p:nvPr/>
        </p:nvSpPr>
        <p:spPr bwMode="auto">
          <a:xfrm>
            <a:off x="681904" y="1991633"/>
            <a:ext cx="2638095" cy="314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32BCA8-629C-D165-905B-D563530ED288}"/>
              </a:ext>
            </a:extLst>
          </p:cNvPr>
          <p:cNvSpPr/>
          <p:nvPr/>
        </p:nvSpPr>
        <p:spPr bwMode="auto">
          <a:xfrm>
            <a:off x="1881904" y="2839740"/>
            <a:ext cx="1447619" cy="314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39DD5B-ED62-9D21-DB1A-B574EC0710CF}"/>
              </a:ext>
            </a:extLst>
          </p:cNvPr>
          <p:cNvSpPr/>
          <p:nvPr/>
        </p:nvSpPr>
        <p:spPr bwMode="auto">
          <a:xfrm>
            <a:off x="672000" y="3573016"/>
            <a:ext cx="7008176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55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2023-12-14T16:16:12Z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