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7BEA0AD-3EAF-71F2-F623-789AFFE55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616" y="3076557"/>
            <a:ext cx="8134768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41633-83AB-40CF-1455-EF4190B5B7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2BA833-D3E8-7CB2-8842-B5EAF5B31B42}"/>
              </a:ext>
            </a:extLst>
          </p:cNvPr>
          <p:cNvSpPr/>
          <p:nvPr/>
        </p:nvSpPr>
        <p:spPr bwMode="auto">
          <a:xfrm>
            <a:off x="681904" y="1296040"/>
            <a:ext cx="4942857" cy="371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D9B98-BFEE-9964-8ED1-352C72925187}"/>
              </a:ext>
            </a:extLst>
          </p:cNvPr>
          <p:cNvSpPr/>
          <p:nvPr/>
        </p:nvSpPr>
        <p:spPr bwMode="auto">
          <a:xfrm>
            <a:off x="681904" y="2115673"/>
            <a:ext cx="3123809" cy="39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ED4E84-A85F-0A9C-F1E1-E44DC84DE2A5}"/>
              </a:ext>
            </a:extLst>
          </p:cNvPr>
          <p:cNvSpPr/>
          <p:nvPr/>
        </p:nvSpPr>
        <p:spPr bwMode="auto">
          <a:xfrm>
            <a:off x="681904" y="2944836"/>
            <a:ext cx="3590476" cy="38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E9EB80-5253-FFEE-F46B-82A0A1153225}"/>
              </a:ext>
            </a:extLst>
          </p:cNvPr>
          <p:cNvSpPr/>
          <p:nvPr/>
        </p:nvSpPr>
        <p:spPr bwMode="auto">
          <a:xfrm>
            <a:off x="681904" y="3774000"/>
            <a:ext cx="3819047" cy="39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10DF0-C5E2-E43F-4A42-E38A735BC4AF}"/>
              </a:ext>
            </a:extLst>
          </p:cNvPr>
          <p:cNvSpPr/>
          <p:nvPr/>
        </p:nvSpPr>
        <p:spPr bwMode="auto">
          <a:xfrm>
            <a:off x="681904" y="4603163"/>
            <a:ext cx="4971428" cy="428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D50C12-7A6A-E344-2698-AC1B5025FA5A}"/>
              </a:ext>
            </a:extLst>
          </p:cNvPr>
          <p:cNvSpPr/>
          <p:nvPr/>
        </p:nvSpPr>
        <p:spPr bwMode="auto">
          <a:xfrm>
            <a:off x="681904" y="5441857"/>
            <a:ext cx="7862368" cy="41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1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1AEE9-5740-FFC7-F987-5CE0C87CA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AC125C-2AFB-3E18-FB6E-A2EA618094B3}"/>
              </a:ext>
            </a:extLst>
          </p:cNvPr>
          <p:cNvSpPr/>
          <p:nvPr/>
        </p:nvSpPr>
        <p:spPr bwMode="auto">
          <a:xfrm>
            <a:off x="7262857" y="4081786"/>
            <a:ext cx="295237" cy="36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AF142-6E17-FDCB-6C54-95530D921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5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A8761-7358-081B-5EF2-771D391F6B3A}"/>
              </a:ext>
            </a:extLst>
          </p:cNvPr>
          <p:cNvSpPr/>
          <p:nvPr/>
        </p:nvSpPr>
        <p:spPr bwMode="auto">
          <a:xfrm>
            <a:off x="3242244" y="2996410"/>
            <a:ext cx="2272919" cy="26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BC90E6-C49B-2194-E652-771113A800F5}"/>
              </a:ext>
            </a:extLst>
          </p:cNvPr>
          <p:cNvSpPr/>
          <p:nvPr/>
        </p:nvSpPr>
        <p:spPr bwMode="auto">
          <a:xfrm>
            <a:off x="3242244" y="3582271"/>
            <a:ext cx="2272919" cy="26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4279A-09D3-1852-124C-EFE40343528D}"/>
              </a:ext>
            </a:extLst>
          </p:cNvPr>
          <p:cNvSpPr/>
          <p:nvPr/>
        </p:nvSpPr>
        <p:spPr bwMode="auto">
          <a:xfrm>
            <a:off x="3230648" y="4162332"/>
            <a:ext cx="2116366" cy="26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B5D63-842D-2051-F78C-006BFCFDF8B3}"/>
              </a:ext>
            </a:extLst>
          </p:cNvPr>
          <p:cNvSpPr/>
          <p:nvPr/>
        </p:nvSpPr>
        <p:spPr bwMode="auto">
          <a:xfrm>
            <a:off x="2511663" y="4748193"/>
            <a:ext cx="3687696" cy="26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0FC5A5-8656-5284-D4BC-B15F8A839EE7}"/>
              </a:ext>
            </a:extLst>
          </p:cNvPr>
          <p:cNvSpPr/>
          <p:nvPr/>
        </p:nvSpPr>
        <p:spPr bwMode="auto">
          <a:xfrm>
            <a:off x="4651223" y="5508072"/>
            <a:ext cx="1669900" cy="26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C1DE4E-6AF4-3C90-CE7E-2744AE6C6829}"/>
              </a:ext>
            </a:extLst>
          </p:cNvPr>
          <p:cNvSpPr/>
          <p:nvPr/>
        </p:nvSpPr>
        <p:spPr bwMode="auto">
          <a:xfrm>
            <a:off x="1989818" y="5829899"/>
            <a:ext cx="1441885" cy="38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8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933DC-64A4-8E1D-D8FE-54BAD2A754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3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EED88-74BF-A008-E53F-31759B00461D}"/>
              </a:ext>
            </a:extLst>
          </p:cNvPr>
          <p:cNvSpPr/>
          <p:nvPr/>
        </p:nvSpPr>
        <p:spPr bwMode="auto">
          <a:xfrm>
            <a:off x="4211350" y="3590832"/>
            <a:ext cx="2611358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CE9A0-B725-185A-7D4F-AB73D74B9DD9}"/>
              </a:ext>
            </a:extLst>
          </p:cNvPr>
          <p:cNvSpPr/>
          <p:nvPr/>
        </p:nvSpPr>
        <p:spPr bwMode="auto">
          <a:xfrm>
            <a:off x="3009410" y="4306360"/>
            <a:ext cx="3012005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DBD2C-1A8D-DAC4-00ED-0BBFBEA61E60}"/>
              </a:ext>
            </a:extLst>
          </p:cNvPr>
          <p:cNvSpPr/>
          <p:nvPr/>
        </p:nvSpPr>
        <p:spPr bwMode="auto">
          <a:xfrm>
            <a:off x="4898173" y="5200770"/>
            <a:ext cx="1073161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9E922C-47D1-BC4D-9D55-5449E94DC7B6}"/>
              </a:ext>
            </a:extLst>
          </p:cNvPr>
          <p:cNvSpPr/>
          <p:nvPr/>
        </p:nvSpPr>
        <p:spPr bwMode="auto">
          <a:xfrm>
            <a:off x="1585683" y="5730260"/>
            <a:ext cx="1352182" cy="3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03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5D70E-1526-360A-5F5A-65B43B90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4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EC1DE-B1A4-4665-F602-A5850716A5CA}"/>
              </a:ext>
            </a:extLst>
          </p:cNvPr>
          <p:cNvSpPr/>
          <p:nvPr/>
        </p:nvSpPr>
        <p:spPr bwMode="auto">
          <a:xfrm>
            <a:off x="1894167" y="4802141"/>
            <a:ext cx="3330499" cy="31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35FD3-061B-FDD8-857D-1F2C9B1BEC85}"/>
              </a:ext>
            </a:extLst>
          </p:cNvPr>
          <p:cNvSpPr/>
          <p:nvPr/>
        </p:nvSpPr>
        <p:spPr bwMode="auto">
          <a:xfrm>
            <a:off x="6435757" y="4816929"/>
            <a:ext cx="1469555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7624E-0A73-48F7-9D88-F0EBAE5F8ABB}"/>
              </a:ext>
            </a:extLst>
          </p:cNvPr>
          <p:cNvSpPr/>
          <p:nvPr/>
        </p:nvSpPr>
        <p:spPr bwMode="auto">
          <a:xfrm>
            <a:off x="1524932" y="5541550"/>
            <a:ext cx="1846174" cy="31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034CD-9165-B55F-FE1F-3B3F199BD583}"/>
              </a:ext>
            </a:extLst>
          </p:cNvPr>
          <p:cNvSpPr/>
          <p:nvPr/>
        </p:nvSpPr>
        <p:spPr bwMode="auto">
          <a:xfrm>
            <a:off x="6073906" y="5563732"/>
            <a:ext cx="1417862" cy="288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53B96A-A224-B100-91FB-AAD85448ED2B}"/>
              </a:ext>
            </a:extLst>
          </p:cNvPr>
          <p:cNvSpPr/>
          <p:nvPr/>
        </p:nvSpPr>
        <p:spPr bwMode="auto">
          <a:xfrm>
            <a:off x="1524932" y="6273566"/>
            <a:ext cx="2045561" cy="34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670C47-DD74-860E-E07E-31E8113C7F88}"/>
              </a:ext>
            </a:extLst>
          </p:cNvPr>
          <p:cNvSpPr/>
          <p:nvPr/>
        </p:nvSpPr>
        <p:spPr bwMode="auto">
          <a:xfrm>
            <a:off x="6073906" y="6273566"/>
            <a:ext cx="2038176" cy="34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25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8D6BA-9DEB-D63C-9B9F-9328A9FAB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9866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D8B24-0895-838E-71A9-5054024F2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EC079-6571-A77E-799A-C2B4874573BE}"/>
              </a:ext>
            </a:extLst>
          </p:cNvPr>
          <p:cNvSpPr/>
          <p:nvPr/>
        </p:nvSpPr>
        <p:spPr bwMode="auto">
          <a:xfrm>
            <a:off x="681904" y="1153103"/>
            <a:ext cx="5219047" cy="400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8D97D0-9C34-882D-168A-97211B5790CD}"/>
              </a:ext>
            </a:extLst>
          </p:cNvPr>
          <p:cNvSpPr/>
          <p:nvPr/>
        </p:nvSpPr>
        <p:spPr bwMode="auto">
          <a:xfrm>
            <a:off x="623392" y="1844824"/>
            <a:ext cx="714422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0D39FE-9814-3612-73E9-76A3F7CF2667}"/>
              </a:ext>
            </a:extLst>
          </p:cNvPr>
          <p:cNvSpPr/>
          <p:nvPr/>
        </p:nvSpPr>
        <p:spPr bwMode="auto">
          <a:xfrm>
            <a:off x="1948571" y="2849760"/>
            <a:ext cx="1847619" cy="32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AFB4DD-ADE1-D68C-1034-C32227D8CBDF}"/>
              </a:ext>
            </a:extLst>
          </p:cNvPr>
          <p:cNvSpPr/>
          <p:nvPr/>
        </p:nvSpPr>
        <p:spPr bwMode="auto">
          <a:xfrm>
            <a:off x="1948571" y="3640898"/>
            <a:ext cx="2323809" cy="3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833BAF-ACD6-42CD-C21A-4162D55E8518}"/>
              </a:ext>
            </a:extLst>
          </p:cNvPr>
          <p:cNvSpPr/>
          <p:nvPr/>
        </p:nvSpPr>
        <p:spPr bwMode="auto">
          <a:xfrm>
            <a:off x="681904" y="4517821"/>
            <a:ext cx="1952380" cy="333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DAA4FE-A1B3-DCEB-63A7-D194AEC70D39}"/>
              </a:ext>
            </a:extLst>
          </p:cNvPr>
          <p:cNvSpPr/>
          <p:nvPr/>
        </p:nvSpPr>
        <p:spPr bwMode="auto">
          <a:xfrm>
            <a:off x="681904" y="5308959"/>
            <a:ext cx="4405984" cy="61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4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69F3F-756C-8E00-F2A2-FE58FBB2C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941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B5B59-A06A-3D3E-6217-53F422277DE3}"/>
              </a:ext>
            </a:extLst>
          </p:cNvPr>
          <p:cNvSpPr/>
          <p:nvPr/>
        </p:nvSpPr>
        <p:spPr bwMode="auto">
          <a:xfrm>
            <a:off x="1476321" y="3042076"/>
            <a:ext cx="3501486" cy="25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89271E-6CC5-FD68-6FCA-299478215DC7}"/>
              </a:ext>
            </a:extLst>
          </p:cNvPr>
          <p:cNvSpPr/>
          <p:nvPr/>
        </p:nvSpPr>
        <p:spPr bwMode="auto">
          <a:xfrm>
            <a:off x="1826469" y="3672733"/>
            <a:ext cx="3592525" cy="27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2C27F7-2BD0-AAF9-B341-95464370BEDD}"/>
              </a:ext>
            </a:extLst>
          </p:cNvPr>
          <p:cNvSpPr/>
          <p:nvPr/>
        </p:nvSpPr>
        <p:spPr bwMode="auto">
          <a:xfrm>
            <a:off x="1483324" y="4310397"/>
            <a:ext cx="1190505" cy="24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528F7B-4F7C-4171-D02D-DD29C5C30B5D}"/>
              </a:ext>
            </a:extLst>
          </p:cNvPr>
          <p:cNvSpPr/>
          <p:nvPr/>
        </p:nvSpPr>
        <p:spPr bwMode="auto">
          <a:xfrm>
            <a:off x="1483324" y="4899010"/>
            <a:ext cx="1568665" cy="28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B8D654-D3AB-DDF8-7A04-92B5E4E7F80E}"/>
              </a:ext>
            </a:extLst>
          </p:cNvPr>
          <p:cNvSpPr/>
          <p:nvPr/>
        </p:nvSpPr>
        <p:spPr bwMode="auto">
          <a:xfrm>
            <a:off x="1343472" y="5381944"/>
            <a:ext cx="741682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4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C350B-7266-244B-096F-049CED1DB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6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B53F40-4536-AE14-482A-0776FBBCBD5E}"/>
              </a:ext>
            </a:extLst>
          </p:cNvPr>
          <p:cNvSpPr/>
          <p:nvPr/>
        </p:nvSpPr>
        <p:spPr bwMode="auto">
          <a:xfrm>
            <a:off x="6672064" y="2204864"/>
            <a:ext cx="1872208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FF459F2-E3E3-C206-4504-DD4C93B46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242582"/>
            <a:ext cx="327822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8450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2023-12-14T13:18:11Z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