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8" r:id="rId11"/>
    <p:sldId id="367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57BBD3-1FD3-CFCC-9365-12EEAA1B9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311" y="3076557"/>
            <a:ext cx="6369377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E6BAB-EFEB-D802-1E91-53F17548FB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0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1629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053AB-FB56-2712-1D87-01CB1B47C1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3DADA0-C13E-C1CA-5272-A7FB9840975B}"/>
              </a:ext>
            </a:extLst>
          </p:cNvPr>
          <p:cNvSpPr/>
          <p:nvPr/>
        </p:nvSpPr>
        <p:spPr bwMode="auto">
          <a:xfrm>
            <a:off x="1186666" y="1115221"/>
            <a:ext cx="2780952" cy="343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A52BE8-C39A-0D87-D7D9-472FC69B6825}"/>
              </a:ext>
            </a:extLst>
          </p:cNvPr>
          <p:cNvSpPr/>
          <p:nvPr/>
        </p:nvSpPr>
        <p:spPr bwMode="auto">
          <a:xfrm>
            <a:off x="681904" y="2089127"/>
            <a:ext cx="2152380" cy="324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23E708-A3A6-3876-36C8-D8B27606E4EB}"/>
              </a:ext>
            </a:extLst>
          </p:cNvPr>
          <p:cNvSpPr/>
          <p:nvPr/>
        </p:nvSpPr>
        <p:spPr bwMode="auto">
          <a:xfrm>
            <a:off x="681904" y="3043937"/>
            <a:ext cx="1647619" cy="362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833DD1-42B4-391F-8E91-307F5EAEB877}"/>
              </a:ext>
            </a:extLst>
          </p:cNvPr>
          <p:cNvSpPr/>
          <p:nvPr/>
        </p:nvSpPr>
        <p:spPr bwMode="auto">
          <a:xfrm>
            <a:off x="681904" y="3979651"/>
            <a:ext cx="7286304" cy="544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78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32477-7109-85C4-55C1-51AF14A519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4392" cy="419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692F956-FC97-6CD8-0AFB-9D04640603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437112"/>
            <a:ext cx="3312368" cy="20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779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AD469-70A4-BB5E-A80C-BDF29E217A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4433DB-CCB9-09BF-D682-844DE390A3E5}"/>
              </a:ext>
            </a:extLst>
          </p:cNvPr>
          <p:cNvSpPr/>
          <p:nvPr/>
        </p:nvSpPr>
        <p:spPr bwMode="auto">
          <a:xfrm>
            <a:off x="681904" y="941790"/>
            <a:ext cx="5774136" cy="2703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DC3DA39-AC9E-096E-736C-2BC2149A0D6F}"/>
              </a:ext>
            </a:extLst>
          </p:cNvPr>
          <p:cNvSpPr/>
          <p:nvPr/>
        </p:nvSpPr>
        <p:spPr bwMode="auto">
          <a:xfrm>
            <a:off x="681904" y="3822110"/>
            <a:ext cx="9950600" cy="2703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15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8E851-AAD9-C45F-91F2-1ABF9F2CF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752528-1D98-DF73-53E5-B033B7037190}"/>
              </a:ext>
            </a:extLst>
          </p:cNvPr>
          <p:cNvSpPr/>
          <p:nvPr/>
        </p:nvSpPr>
        <p:spPr bwMode="auto">
          <a:xfrm>
            <a:off x="2555343" y="6068366"/>
            <a:ext cx="705247" cy="31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9DEF85-344D-A437-324B-EDDFBC403C07}"/>
              </a:ext>
            </a:extLst>
          </p:cNvPr>
          <p:cNvSpPr/>
          <p:nvPr/>
        </p:nvSpPr>
        <p:spPr bwMode="auto">
          <a:xfrm>
            <a:off x="7500576" y="6068366"/>
            <a:ext cx="696750" cy="31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F871E-6C6E-A33F-C198-1EB385EEDC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BBB2ED-66F9-61AF-FDE7-10F7AAFDBF92}"/>
              </a:ext>
            </a:extLst>
          </p:cNvPr>
          <p:cNvSpPr/>
          <p:nvPr/>
        </p:nvSpPr>
        <p:spPr bwMode="auto">
          <a:xfrm>
            <a:off x="2043809" y="4234041"/>
            <a:ext cx="780952" cy="35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BC07CC-55CF-74D3-B04E-7442145424EB}"/>
              </a:ext>
            </a:extLst>
          </p:cNvPr>
          <p:cNvSpPr/>
          <p:nvPr/>
        </p:nvSpPr>
        <p:spPr bwMode="auto">
          <a:xfrm>
            <a:off x="7577142" y="4234041"/>
            <a:ext cx="380952" cy="35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39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29EF7-38DC-E6B3-A6E5-12328A8D31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6EEA71-F4BB-83D9-1E6C-CABA80B5AF13}"/>
              </a:ext>
            </a:extLst>
          </p:cNvPr>
          <p:cNvSpPr/>
          <p:nvPr/>
        </p:nvSpPr>
        <p:spPr bwMode="auto">
          <a:xfrm>
            <a:off x="2310476" y="4203663"/>
            <a:ext cx="790476" cy="352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E6B03D-9229-C319-D8EE-B39765C8DFA2}"/>
              </a:ext>
            </a:extLst>
          </p:cNvPr>
          <p:cNvSpPr/>
          <p:nvPr/>
        </p:nvSpPr>
        <p:spPr bwMode="auto">
          <a:xfrm>
            <a:off x="7262857" y="4203663"/>
            <a:ext cx="371427" cy="352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05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E2BD8-99F5-C573-5B29-E5A9D2E224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C62CB-034F-EBE4-648C-8EE4700D7136}"/>
              </a:ext>
            </a:extLst>
          </p:cNvPr>
          <p:cNvSpPr/>
          <p:nvPr/>
        </p:nvSpPr>
        <p:spPr bwMode="auto">
          <a:xfrm>
            <a:off x="5862857" y="3212049"/>
            <a:ext cx="361904" cy="381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6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8102B-1FE2-0016-8562-0D4F516630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BF8BF3-9FFC-62E5-FCC4-4F528D9CF6A4}"/>
              </a:ext>
            </a:extLst>
          </p:cNvPr>
          <p:cNvSpPr/>
          <p:nvPr/>
        </p:nvSpPr>
        <p:spPr bwMode="auto">
          <a:xfrm>
            <a:off x="8862857" y="2182991"/>
            <a:ext cx="333333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46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3DBF9-506D-C718-632E-03F336808E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21AC8C-F731-D62B-6AC1-A12EDFA27B3E}"/>
              </a:ext>
            </a:extLst>
          </p:cNvPr>
          <p:cNvSpPr/>
          <p:nvPr/>
        </p:nvSpPr>
        <p:spPr bwMode="auto">
          <a:xfrm>
            <a:off x="8710476" y="2173455"/>
            <a:ext cx="371428" cy="3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02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3862D-2EFE-53CB-25E6-E46E648808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9B86B9-92D0-4E7D-6E8A-84E83FB6F20F}"/>
              </a:ext>
            </a:extLst>
          </p:cNvPr>
          <p:cNvSpPr/>
          <p:nvPr/>
        </p:nvSpPr>
        <p:spPr bwMode="auto">
          <a:xfrm>
            <a:off x="4224761" y="5989819"/>
            <a:ext cx="771428" cy="362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A46624-97EB-8F20-5D1C-68DFB6EC6815}"/>
              </a:ext>
            </a:extLst>
          </p:cNvPr>
          <p:cNvSpPr/>
          <p:nvPr/>
        </p:nvSpPr>
        <p:spPr bwMode="auto">
          <a:xfrm>
            <a:off x="8005714" y="5989819"/>
            <a:ext cx="780952" cy="362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76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F7FA4-FEE7-56B7-3692-F99DF3C98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088EE2-828C-AFE6-43FB-8DFA8C3D03D6}"/>
              </a:ext>
            </a:extLst>
          </p:cNvPr>
          <p:cNvSpPr/>
          <p:nvPr/>
        </p:nvSpPr>
        <p:spPr bwMode="auto">
          <a:xfrm>
            <a:off x="1592007" y="3877189"/>
            <a:ext cx="3731185" cy="31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13C8CC-C4F4-1759-653B-3801DF69ABC8}"/>
              </a:ext>
            </a:extLst>
          </p:cNvPr>
          <p:cNvSpPr/>
          <p:nvPr/>
        </p:nvSpPr>
        <p:spPr bwMode="auto">
          <a:xfrm>
            <a:off x="1600392" y="4674857"/>
            <a:ext cx="3689262" cy="31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B4EEA7-270D-1A43-B90A-9B4D2190E25F}"/>
              </a:ext>
            </a:extLst>
          </p:cNvPr>
          <p:cNvSpPr/>
          <p:nvPr/>
        </p:nvSpPr>
        <p:spPr bwMode="auto">
          <a:xfrm>
            <a:off x="1608776" y="5464128"/>
            <a:ext cx="4919272" cy="120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4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2023-12-14T14:10:07Z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