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858E69-9842-ABA1-6891-AACAFA736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525" y="3092432"/>
            <a:ext cx="4838949" cy="673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F7D2F-1456-41DD-ECD1-5E91DC3181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7532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D5ABAB-62C8-3612-E0D1-A4A7B3449545}"/>
              </a:ext>
            </a:extLst>
          </p:cNvPr>
          <p:cNvSpPr/>
          <p:nvPr/>
        </p:nvSpPr>
        <p:spPr bwMode="auto">
          <a:xfrm>
            <a:off x="3215680" y="2875864"/>
            <a:ext cx="576063" cy="706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250258-6D97-48E8-CB4B-DD51288EB1CC}"/>
              </a:ext>
            </a:extLst>
          </p:cNvPr>
          <p:cNvSpPr/>
          <p:nvPr/>
        </p:nvSpPr>
        <p:spPr bwMode="auto">
          <a:xfrm>
            <a:off x="4079776" y="3870416"/>
            <a:ext cx="504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3FBCCE-2B86-3212-CE93-9849AD2A09C1}"/>
              </a:ext>
            </a:extLst>
          </p:cNvPr>
          <p:cNvSpPr/>
          <p:nvPr/>
        </p:nvSpPr>
        <p:spPr bwMode="auto">
          <a:xfrm>
            <a:off x="4727848" y="487852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7D6DAC-CDE3-4F36-99A3-F25BA3BEB29F}"/>
              </a:ext>
            </a:extLst>
          </p:cNvPr>
          <p:cNvSpPr/>
          <p:nvPr/>
        </p:nvSpPr>
        <p:spPr bwMode="auto">
          <a:xfrm>
            <a:off x="6672064" y="5823360"/>
            <a:ext cx="936104" cy="78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49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D19E5-C401-FE74-C807-A81407C238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EBB071-CF3E-34BB-E33A-F0449AF9E59C}"/>
              </a:ext>
            </a:extLst>
          </p:cNvPr>
          <p:cNvSpPr/>
          <p:nvPr/>
        </p:nvSpPr>
        <p:spPr bwMode="auto">
          <a:xfrm>
            <a:off x="1232188" y="4653136"/>
            <a:ext cx="4215740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8C41B53-FD1B-66A4-689D-4E4EADF8298D}"/>
              </a:ext>
            </a:extLst>
          </p:cNvPr>
          <p:cNvSpPr/>
          <p:nvPr/>
        </p:nvSpPr>
        <p:spPr bwMode="auto">
          <a:xfrm>
            <a:off x="5689833" y="4668135"/>
            <a:ext cx="4215740" cy="84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F9D5B80-40E5-7B05-F726-9A34EF5795D3}"/>
              </a:ext>
            </a:extLst>
          </p:cNvPr>
          <p:cNvSpPr/>
          <p:nvPr/>
        </p:nvSpPr>
        <p:spPr bwMode="auto">
          <a:xfrm>
            <a:off x="3416994" y="5886001"/>
            <a:ext cx="1301718" cy="84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5CCD9D18-0C65-45A0-1FD3-5BEBBCA85B73}"/>
              </a:ext>
            </a:extLst>
          </p:cNvPr>
          <p:cNvSpPr/>
          <p:nvPr/>
        </p:nvSpPr>
        <p:spPr bwMode="auto">
          <a:xfrm>
            <a:off x="7818618" y="5886001"/>
            <a:ext cx="1301718" cy="84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A52B0-EDCE-DE8D-C9B4-EECAAF246E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0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1D041-9B38-F122-8133-BE695A7D89E7}"/>
              </a:ext>
            </a:extLst>
          </p:cNvPr>
          <p:cNvSpPr/>
          <p:nvPr/>
        </p:nvSpPr>
        <p:spPr bwMode="auto">
          <a:xfrm>
            <a:off x="1462857" y="2098474"/>
            <a:ext cx="2352380" cy="400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3FCC8D-A1A7-6A23-A12C-0688650D0A50}"/>
              </a:ext>
            </a:extLst>
          </p:cNvPr>
          <p:cNvSpPr/>
          <p:nvPr/>
        </p:nvSpPr>
        <p:spPr bwMode="auto">
          <a:xfrm>
            <a:off x="6700952" y="2098474"/>
            <a:ext cx="2342857" cy="400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9D7057-7BAB-B178-6620-23EC8CE2ADED}"/>
              </a:ext>
            </a:extLst>
          </p:cNvPr>
          <p:cNvSpPr/>
          <p:nvPr/>
        </p:nvSpPr>
        <p:spPr bwMode="auto">
          <a:xfrm>
            <a:off x="2367619" y="2995835"/>
            <a:ext cx="1447619" cy="334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19D6BF-71A6-EF6F-8CD0-118E456FFB4A}"/>
              </a:ext>
            </a:extLst>
          </p:cNvPr>
          <p:cNvSpPr/>
          <p:nvPr/>
        </p:nvSpPr>
        <p:spPr bwMode="auto">
          <a:xfrm>
            <a:off x="7464152" y="2924944"/>
            <a:ext cx="1728192" cy="557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1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4A370-0923-EB00-5093-CE6FA24FEF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0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F580B46-F881-D2F4-3057-7E7E2EECAF4D}"/>
              </a:ext>
            </a:extLst>
          </p:cNvPr>
          <p:cNvSpPr/>
          <p:nvPr/>
        </p:nvSpPr>
        <p:spPr bwMode="auto">
          <a:xfrm>
            <a:off x="6023992" y="3140968"/>
            <a:ext cx="2736304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EC775A9-63E8-E1DA-9C00-5B3173C8C28D}"/>
              </a:ext>
            </a:extLst>
          </p:cNvPr>
          <p:cNvSpPr/>
          <p:nvPr/>
        </p:nvSpPr>
        <p:spPr bwMode="auto">
          <a:xfrm>
            <a:off x="1271464" y="3140968"/>
            <a:ext cx="3384376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1F6C390-F003-B447-1BB9-F1A8F7B69F7C}"/>
              </a:ext>
            </a:extLst>
          </p:cNvPr>
          <p:cNvSpPr/>
          <p:nvPr/>
        </p:nvSpPr>
        <p:spPr bwMode="auto">
          <a:xfrm>
            <a:off x="6126061" y="4365104"/>
            <a:ext cx="1554115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82F2AC2-8F6E-9284-81F4-B876E11138F2}"/>
              </a:ext>
            </a:extLst>
          </p:cNvPr>
          <p:cNvSpPr/>
          <p:nvPr/>
        </p:nvSpPr>
        <p:spPr bwMode="auto">
          <a:xfrm>
            <a:off x="1487488" y="4365104"/>
            <a:ext cx="996317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96E3326-7EAB-EDB3-DA7F-7C30A1B30744}"/>
              </a:ext>
            </a:extLst>
          </p:cNvPr>
          <p:cNvSpPr/>
          <p:nvPr/>
        </p:nvSpPr>
        <p:spPr bwMode="auto">
          <a:xfrm>
            <a:off x="6023992" y="5661248"/>
            <a:ext cx="936103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36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32" grpId="0" animBg="1"/>
      <p:bldP spid="33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5E155-7B28-90E7-98AA-30DB3C0681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8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94889FF-E51C-4085-63EC-57C03E7AC620}"/>
              </a:ext>
            </a:extLst>
          </p:cNvPr>
          <p:cNvSpPr/>
          <p:nvPr/>
        </p:nvSpPr>
        <p:spPr bwMode="auto">
          <a:xfrm>
            <a:off x="6096000" y="2708920"/>
            <a:ext cx="396044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AA5A4A-306C-977C-2094-C8ABADB91B82}"/>
              </a:ext>
            </a:extLst>
          </p:cNvPr>
          <p:cNvSpPr/>
          <p:nvPr/>
        </p:nvSpPr>
        <p:spPr bwMode="auto">
          <a:xfrm>
            <a:off x="683144" y="2636912"/>
            <a:ext cx="3540647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3776592-E6F5-0F4E-224D-E5361A6130B0}"/>
              </a:ext>
            </a:extLst>
          </p:cNvPr>
          <p:cNvSpPr/>
          <p:nvPr/>
        </p:nvSpPr>
        <p:spPr bwMode="auto">
          <a:xfrm>
            <a:off x="683145" y="4149080"/>
            <a:ext cx="233103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E52A1A1-C8CD-C26E-DACA-F434E5E9DA39}"/>
              </a:ext>
            </a:extLst>
          </p:cNvPr>
          <p:cNvSpPr/>
          <p:nvPr/>
        </p:nvSpPr>
        <p:spPr bwMode="auto">
          <a:xfrm>
            <a:off x="6096000" y="4077072"/>
            <a:ext cx="194421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AED167A-FE74-EFCC-9484-572BB236D95F}"/>
              </a:ext>
            </a:extLst>
          </p:cNvPr>
          <p:cNvSpPr/>
          <p:nvPr/>
        </p:nvSpPr>
        <p:spPr bwMode="auto">
          <a:xfrm>
            <a:off x="623392" y="5630392"/>
            <a:ext cx="151216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EDD157C1-84A1-2F5C-55E8-FA34929ED04B}"/>
              </a:ext>
            </a:extLst>
          </p:cNvPr>
          <p:cNvSpPr/>
          <p:nvPr/>
        </p:nvSpPr>
        <p:spPr bwMode="auto">
          <a:xfrm>
            <a:off x="6096000" y="5517232"/>
            <a:ext cx="1296144" cy="119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42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7" grpId="0" animBg="1"/>
      <p:bldP spid="29" grpId="0" animBg="1"/>
      <p:bldP spid="39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A9421-9E54-0D0A-55CA-8FC7B98ECE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1629BB1-D216-9141-EE03-675B432A1B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834335"/>
            <a:ext cx="9361040" cy="206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0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D98BB-9156-80AA-9036-44E30A786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72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8B363A-F14F-02F4-25C6-CC18CE7B7C0A}"/>
              </a:ext>
            </a:extLst>
          </p:cNvPr>
          <p:cNvSpPr/>
          <p:nvPr/>
        </p:nvSpPr>
        <p:spPr bwMode="auto">
          <a:xfrm>
            <a:off x="1631504" y="4940846"/>
            <a:ext cx="1584176" cy="57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ED3C235-603B-09CF-5FFE-6ADA273A4073}"/>
              </a:ext>
            </a:extLst>
          </p:cNvPr>
          <p:cNvSpPr/>
          <p:nvPr/>
        </p:nvSpPr>
        <p:spPr bwMode="auto">
          <a:xfrm>
            <a:off x="1559496" y="5713928"/>
            <a:ext cx="5251268" cy="101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2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E84ED-C0E3-DD9F-6F01-B83F9E35F6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B3A7EC-D21C-A9C6-1A62-55DA5EA2679B}"/>
              </a:ext>
            </a:extLst>
          </p:cNvPr>
          <p:cNvSpPr/>
          <p:nvPr/>
        </p:nvSpPr>
        <p:spPr bwMode="auto">
          <a:xfrm>
            <a:off x="1405714" y="1916833"/>
            <a:ext cx="339414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0DE72D-124D-F24E-4AB6-E0786B0B4EDA}"/>
              </a:ext>
            </a:extLst>
          </p:cNvPr>
          <p:cNvSpPr/>
          <p:nvPr/>
        </p:nvSpPr>
        <p:spPr bwMode="auto">
          <a:xfrm>
            <a:off x="1405714" y="3212976"/>
            <a:ext cx="6274462" cy="893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F9A731-B4F9-1E15-A460-AACAC0B735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6" t="18904" b="48593"/>
          <a:stretch/>
        </p:blipFill>
        <p:spPr>
          <a:xfrm>
            <a:off x="3067809" y="4508944"/>
            <a:ext cx="6104381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81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3F53E-0D63-284A-7B79-922148751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590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FCAC5-0DB1-FC2A-5DB5-AC194D03ED1D}"/>
              </a:ext>
            </a:extLst>
          </p:cNvPr>
          <p:cNvSpPr/>
          <p:nvPr/>
        </p:nvSpPr>
        <p:spPr bwMode="auto">
          <a:xfrm>
            <a:off x="983674" y="1702283"/>
            <a:ext cx="8151455" cy="1255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93F7E6-83F3-5115-CA92-8B01400C4FF9}"/>
              </a:ext>
            </a:extLst>
          </p:cNvPr>
          <p:cNvSpPr/>
          <p:nvPr/>
        </p:nvSpPr>
        <p:spPr bwMode="auto">
          <a:xfrm>
            <a:off x="882498" y="3077688"/>
            <a:ext cx="245259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74B2059-9D4C-7D5D-49A0-4F21C6556A7B}"/>
              </a:ext>
            </a:extLst>
          </p:cNvPr>
          <p:cNvSpPr/>
          <p:nvPr/>
        </p:nvSpPr>
        <p:spPr bwMode="auto">
          <a:xfrm>
            <a:off x="814817" y="4301824"/>
            <a:ext cx="8320312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38E1443-F1C4-418C-6588-EF363BDE8059}"/>
              </a:ext>
            </a:extLst>
          </p:cNvPr>
          <p:cNvSpPr/>
          <p:nvPr/>
        </p:nvSpPr>
        <p:spPr bwMode="auto">
          <a:xfrm>
            <a:off x="1024746" y="6114597"/>
            <a:ext cx="2452598" cy="38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612E26-E3BE-7FD1-0465-51B694A121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6" t="18904" r="43086" b="48593"/>
          <a:stretch/>
        </p:blipFill>
        <p:spPr>
          <a:xfrm>
            <a:off x="9154377" y="1702283"/>
            <a:ext cx="2936110" cy="1826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3162A794-EE9D-8402-3EC0-C261D54D40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14" t="18904" b="48593"/>
          <a:stretch/>
        </p:blipFill>
        <p:spPr>
          <a:xfrm>
            <a:off x="9307211" y="4011194"/>
            <a:ext cx="2595106" cy="1826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48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6" grpId="0" animBg="1"/>
      <p:bldP spid="2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2023-12-14T13:06:34Z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