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5"/>
  </p:notes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867B1-D9E0-4145-ACD4-C582BE40B9FE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1BC9C-674B-4C12-BD7E-9299C22980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03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1BC9C-674B-4C12-BD7E-9299C22980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44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559143-F51A-569E-7CC4-4669E104B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719" y="2632034"/>
            <a:ext cx="6064562" cy="15939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831F0-D0CA-A4BC-D841-5C5139FF44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6268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76552-4B4E-D187-6B44-7A9AAAB6BB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4702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581D5C-1B29-D550-6A2F-0D8268732A13}"/>
              </a:ext>
            </a:extLst>
          </p:cNvPr>
          <p:cNvSpPr/>
          <p:nvPr/>
        </p:nvSpPr>
        <p:spPr bwMode="auto">
          <a:xfrm>
            <a:off x="1443809" y="985438"/>
            <a:ext cx="8684639" cy="352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A81B4FE-453C-9FC2-4283-B4F05BA1AB53}"/>
              </a:ext>
            </a:extLst>
          </p:cNvPr>
          <p:cNvSpPr/>
          <p:nvPr/>
        </p:nvSpPr>
        <p:spPr bwMode="auto">
          <a:xfrm>
            <a:off x="681904" y="4729855"/>
            <a:ext cx="418996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1506F3D-1CAC-AA48-7E13-159C9C16AD32}"/>
              </a:ext>
            </a:extLst>
          </p:cNvPr>
          <p:cNvSpPr/>
          <p:nvPr/>
        </p:nvSpPr>
        <p:spPr bwMode="auto">
          <a:xfrm>
            <a:off x="681904" y="6025998"/>
            <a:ext cx="3685904" cy="571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7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DE03B-CEC5-89A3-9256-914DE1AB87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8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344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86843-E004-09EC-4978-35017F03D0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5BD95C-D8BD-2B96-B97E-99A94A648C27}"/>
              </a:ext>
            </a:extLst>
          </p:cNvPr>
          <p:cNvSpPr/>
          <p:nvPr/>
        </p:nvSpPr>
        <p:spPr bwMode="auto">
          <a:xfrm>
            <a:off x="681904" y="1229656"/>
            <a:ext cx="2677792" cy="90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1FB90D-BEB0-87A6-4FE2-CF62897A3F0C}"/>
              </a:ext>
            </a:extLst>
          </p:cNvPr>
          <p:cNvSpPr/>
          <p:nvPr/>
        </p:nvSpPr>
        <p:spPr bwMode="auto">
          <a:xfrm>
            <a:off x="3967619" y="1052737"/>
            <a:ext cx="3424525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8EE4EF-69BF-E1D3-F1A7-67237C3000ED}"/>
              </a:ext>
            </a:extLst>
          </p:cNvPr>
          <p:cNvSpPr/>
          <p:nvPr/>
        </p:nvSpPr>
        <p:spPr bwMode="auto">
          <a:xfrm>
            <a:off x="681904" y="2517936"/>
            <a:ext cx="9950600" cy="2023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43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1E33B-0240-460B-E14C-FE869163FF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5D53D3-94B3-04A7-564D-B892448F37A7}"/>
              </a:ext>
            </a:extLst>
          </p:cNvPr>
          <p:cNvSpPr/>
          <p:nvPr/>
        </p:nvSpPr>
        <p:spPr bwMode="auto">
          <a:xfrm>
            <a:off x="1836445" y="5589240"/>
            <a:ext cx="2243331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4D842-2112-E020-1EA7-C0A18F31A1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12696E-0A80-0574-F69E-461D89B9E898}"/>
              </a:ext>
            </a:extLst>
          </p:cNvPr>
          <p:cNvSpPr/>
          <p:nvPr/>
        </p:nvSpPr>
        <p:spPr bwMode="auto">
          <a:xfrm>
            <a:off x="1127448" y="3429000"/>
            <a:ext cx="2808312" cy="1265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53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B38DB-87F0-392E-81A0-44903043A7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4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B88AAD-829F-63E0-7EE6-94932EEB441E}"/>
              </a:ext>
            </a:extLst>
          </p:cNvPr>
          <p:cNvSpPr/>
          <p:nvPr/>
        </p:nvSpPr>
        <p:spPr bwMode="auto">
          <a:xfrm>
            <a:off x="4871865" y="1916832"/>
            <a:ext cx="93610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31265E-F7FF-3750-D469-83750B2A361C}"/>
              </a:ext>
            </a:extLst>
          </p:cNvPr>
          <p:cNvSpPr/>
          <p:nvPr/>
        </p:nvSpPr>
        <p:spPr bwMode="auto">
          <a:xfrm>
            <a:off x="2999656" y="3140968"/>
            <a:ext cx="100811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8C098B-30EB-4906-BE50-9587117F0087}"/>
              </a:ext>
            </a:extLst>
          </p:cNvPr>
          <p:cNvSpPr/>
          <p:nvPr/>
        </p:nvSpPr>
        <p:spPr bwMode="auto">
          <a:xfrm>
            <a:off x="6903722" y="4221088"/>
            <a:ext cx="1064486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758E25-0B6E-3B73-323B-DEAD1ABD4EDA}"/>
              </a:ext>
            </a:extLst>
          </p:cNvPr>
          <p:cNvSpPr/>
          <p:nvPr/>
        </p:nvSpPr>
        <p:spPr bwMode="auto">
          <a:xfrm>
            <a:off x="5701106" y="5983525"/>
            <a:ext cx="260025" cy="30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D12D0-20DA-4A89-E57A-3C1DAA266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4D67D7-085D-59EB-3838-22AF1E14D75E}"/>
              </a:ext>
            </a:extLst>
          </p:cNvPr>
          <p:cNvSpPr/>
          <p:nvPr/>
        </p:nvSpPr>
        <p:spPr bwMode="auto">
          <a:xfrm>
            <a:off x="3824761" y="1534884"/>
            <a:ext cx="542857" cy="36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A8E8D-5BCE-221D-CB05-A4FAC1832DD6}"/>
              </a:ext>
            </a:extLst>
          </p:cNvPr>
          <p:cNvSpPr/>
          <p:nvPr/>
        </p:nvSpPr>
        <p:spPr bwMode="auto">
          <a:xfrm>
            <a:off x="8520000" y="1534884"/>
            <a:ext cx="295238" cy="36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4F9268-6744-10A4-14BF-A5C52A184F91}"/>
              </a:ext>
            </a:extLst>
          </p:cNvPr>
          <p:cNvSpPr/>
          <p:nvPr/>
        </p:nvSpPr>
        <p:spPr bwMode="auto">
          <a:xfrm>
            <a:off x="2186666" y="4139420"/>
            <a:ext cx="552380" cy="36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4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E020A-AAAB-F70A-3F57-F3826D667B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4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C7A7D-F9C9-11BB-73BE-CEE65367B771}"/>
              </a:ext>
            </a:extLst>
          </p:cNvPr>
          <p:cNvSpPr/>
          <p:nvPr/>
        </p:nvSpPr>
        <p:spPr bwMode="auto">
          <a:xfrm>
            <a:off x="3052028" y="3454306"/>
            <a:ext cx="305696" cy="34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90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B3276-C4F3-3222-C944-ECDB7D3A8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D7563-C274-8F21-088A-1FF7D00E24A3}"/>
              </a:ext>
            </a:extLst>
          </p:cNvPr>
          <p:cNvSpPr/>
          <p:nvPr/>
        </p:nvSpPr>
        <p:spPr bwMode="auto">
          <a:xfrm>
            <a:off x="5110476" y="2601773"/>
            <a:ext cx="352380" cy="390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11089D-B225-76B1-1FDF-C7F355F0DE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847" y="4528673"/>
            <a:ext cx="10800000" cy="133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78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D6AB1-2CD8-2BBD-7F47-E9717EBFE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09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F0D63-0C96-ACCB-1A9C-D853107CE7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EA5226-1D12-D9F6-0397-7E4896BD8EF3}"/>
              </a:ext>
            </a:extLst>
          </p:cNvPr>
          <p:cNvSpPr/>
          <p:nvPr/>
        </p:nvSpPr>
        <p:spPr bwMode="auto">
          <a:xfrm>
            <a:off x="1631504" y="972001"/>
            <a:ext cx="7776863" cy="296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7AEB02-0EC2-3089-769D-8107FB46DB2D}"/>
              </a:ext>
            </a:extLst>
          </p:cNvPr>
          <p:cNvSpPr/>
          <p:nvPr/>
        </p:nvSpPr>
        <p:spPr bwMode="auto">
          <a:xfrm>
            <a:off x="681904" y="4221088"/>
            <a:ext cx="368590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AEBA59-61D7-8AB9-EF5B-8C78893EDDE0}"/>
              </a:ext>
            </a:extLst>
          </p:cNvPr>
          <p:cNvSpPr/>
          <p:nvPr/>
        </p:nvSpPr>
        <p:spPr bwMode="auto">
          <a:xfrm>
            <a:off x="681904" y="5445224"/>
            <a:ext cx="699827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25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40</cp:revision>
  <dcterms:created xsi:type="dcterms:W3CDTF">2015-09-16T06:52:26Z</dcterms:created>
  <dcterms:modified xsi:type="dcterms:W3CDTF">2023-12-14T14:04:00Z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