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6EAF2F-17A5-3BF0-5E61-FC8A5076E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420" y="3054330"/>
            <a:ext cx="6039160" cy="7493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2E08A8-448D-0C63-7F60-2C28B20AE1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5"/>
          <a:stretch/>
        </p:blipFill>
        <p:spPr>
          <a:xfrm>
            <a:off x="720000" y="873161"/>
            <a:ext cx="4153846" cy="159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CCE00A1-F811-7337-0D94-DE4688161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82089"/>
            <a:ext cx="3763867" cy="3915263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E513CFA-AFD7-4A5B-5153-8173003B90D2}"/>
              </a:ext>
            </a:extLst>
          </p:cNvPr>
          <p:cNvCxnSpPr>
            <a:cxnSpLocks/>
          </p:cNvCxnSpPr>
          <p:nvPr/>
        </p:nvCxnSpPr>
        <p:spPr>
          <a:xfrm>
            <a:off x="1991544" y="3150336"/>
            <a:ext cx="1944216" cy="9361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C9BF8D8-7F36-4E2C-A996-E31BFD8A0138}"/>
              </a:ext>
            </a:extLst>
          </p:cNvPr>
          <p:cNvCxnSpPr>
            <a:cxnSpLocks/>
          </p:cNvCxnSpPr>
          <p:nvPr/>
        </p:nvCxnSpPr>
        <p:spPr>
          <a:xfrm flipV="1">
            <a:off x="2135560" y="3078328"/>
            <a:ext cx="1440160" cy="122413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5682155-DA07-64B1-DF4E-CEAA5004F5C2}"/>
              </a:ext>
            </a:extLst>
          </p:cNvPr>
          <p:cNvCxnSpPr>
            <a:cxnSpLocks/>
          </p:cNvCxnSpPr>
          <p:nvPr/>
        </p:nvCxnSpPr>
        <p:spPr>
          <a:xfrm>
            <a:off x="1991544" y="5089868"/>
            <a:ext cx="1944216" cy="10848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92B15CB-C96A-301A-3E39-7FD3FD7E6B02}"/>
              </a:ext>
            </a:extLst>
          </p:cNvPr>
          <p:cNvCxnSpPr>
            <a:cxnSpLocks/>
          </p:cNvCxnSpPr>
          <p:nvPr/>
        </p:nvCxnSpPr>
        <p:spPr>
          <a:xfrm flipV="1">
            <a:off x="1973677" y="5305892"/>
            <a:ext cx="1962083" cy="93142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473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5586A-4908-AE09-4502-13E8D4FF0B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1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A8F6AE-24B3-C8C6-839F-1326DDF08817}"/>
              </a:ext>
            </a:extLst>
          </p:cNvPr>
          <p:cNvSpPr/>
          <p:nvPr/>
        </p:nvSpPr>
        <p:spPr bwMode="auto">
          <a:xfrm>
            <a:off x="1930462" y="2035087"/>
            <a:ext cx="257545" cy="251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5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4A94D-85BA-5846-F2AA-B01B309E0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9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A93F7-18AF-EFA8-C4F6-95A5B8934C4A}"/>
              </a:ext>
            </a:extLst>
          </p:cNvPr>
          <p:cNvSpPr/>
          <p:nvPr/>
        </p:nvSpPr>
        <p:spPr bwMode="auto">
          <a:xfrm>
            <a:off x="2488649" y="2132705"/>
            <a:ext cx="427665" cy="38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74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09790-4187-E40B-3D65-10E64C79F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C8E979-1390-EF5C-830A-97FC99AFFC06}"/>
              </a:ext>
            </a:extLst>
          </p:cNvPr>
          <p:cNvSpPr/>
          <p:nvPr/>
        </p:nvSpPr>
        <p:spPr bwMode="auto">
          <a:xfrm>
            <a:off x="6900952" y="3096998"/>
            <a:ext cx="552380" cy="50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967D85-B1CF-2BFC-7DF2-6603A560D7D6}"/>
              </a:ext>
            </a:extLst>
          </p:cNvPr>
          <p:cNvSpPr/>
          <p:nvPr/>
        </p:nvSpPr>
        <p:spPr bwMode="auto">
          <a:xfrm>
            <a:off x="9567619" y="3096998"/>
            <a:ext cx="552380" cy="50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5A1B25-E83D-2CB4-1DB8-2F57C4B0A429}"/>
              </a:ext>
            </a:extLst>
          </p:cNvPr>
          <p:cNvSpPr/>
          <p:nvPr/>
        </p:nvSpPr>
        <p:spPr bwMode="auto">
          <a:xfrm>
            <a:off x="6900952" y="4011796"/>
            <a:ext cx="552380" cy="49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27397E-4853-119B-349E-69AE2907808F}"/>
              </a:ext>
            </a:extLst>
          </p:cNvPr>
          <p:cNvSpPr/>
          <p:nvPr/>
        </p:nvSpPr>
        <p:spPr bwMode="auto">
          <a:xfrm>
            <a:off x="9567619" y="4011796"/>
            <a:ext cx="552380" cy="49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F2B637-F1BC-C6EF-019F-F75098F14B93}"/>
              </a:ext>
            </a:extLst>
          </p:cNvPr>
          <p:cNvSpPr/>
          <p:nvPr/>
        </p:nvSpPr>
        <p:spPr bwMode="auto">
          <a:xfrm>
            <a:off x="6900952" y="4917065"/>
            <a:ext cx="552380" cy="49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37A404-2848-2D48-7A41-C3FF1EC1DA8A}"/>
              </a:ext>
            </a:extLst>
          </p:cNvPr>
          <p:cNvSpPr/>
          <p:nvPr/>
        </p:nvSpPr>
        <p:spPr bwMode="auto">
          <a:xfrm>
            <a:off x="9567619" y="4917065"/>
            <a:ext cx="552380" cy="49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3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CB3C5-FE34-CEF2-F9DB-3C039B4A8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8AE7A-95EC-1EC4-EDA7-78FC3642953E}"/>
              </a:ext>
            </a:extLst>
          </p:cNvPr>
          <p:cNvSpPr/>
          <p:nvPr/>
        </p:nvSpPr>
        <p:spPr bwMode="auto">
          <a:xfrm>
            <a:off x="5910476" y="1591354"/>
            <a:ext cx="523809" cy="476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438B5D-162D-6B90-8B40-39FF09D788FC}"/>
              </a:ext>
            </a:extLst>
          </p:cNvPr>
          <p:cNvSpPr/>
          <p:nvPr/>
        </p:nvSpPr>
        <p:spPr bwMode="auto">
          <a:xfrm>
            <a:off x="8653333" y="1648525"/>
            <a:ext cx="342857" cy="40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D71A37-AB33-0274-F176-72707C80542B}"/>
              </a:ext>
            </a:extLst>
          </p:cNvPr>
          <p:cNvSpPr/>
          <p:nvPr/>
        </p:nvSpPr>
        <p:spPr bwMode="auto">
          <a:xfrm>
            <a:off x="5929523" y="2487035"/>
            <a:ext cx="514285" cy="4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4C1BF0-B954-AA29-14E4-5F8E25F177CD}"/>
              </a:ext>
            </a:extLst>
          </p:cNvPr>
          <p:cNvSpPr/>
          <p:nvPr/>
        </p:nvSpPr>
        <p:spPr bwMode="auto">
          <a:xfrm>
            <a:off x="8586666" y="2496563"/>
            <a:ext cx="533333" cy="44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7ADF20-CD8C-D5EC-7A4E-7E4ACC10F3CF}"/>
              </a:ext>
            </a:extLst>
          </p:cNvPr>
          <p:cNvSpPr/>
          <p:nvPr/>
        </p:nvSpPr>
        <p:spPr bwMode="auto">
          <a:xfrm>
            <a:off x="5920000" y="3420830"/>
            <a:ext cx="552380" cy="41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486D85-F3AE-6B4F-D707-9149A23CF6B3}"/>
              </a:ext>
            </a:extLst>
          </p:cNvPr>
          <p:cNvSpPr/>
          <p:nvPr/>
        </p:nvSpPr>
        <p:spPr bwMode="auto">
          <a:xfrm>
            <a:off x="8615238" y="3420830"/>
            <a:ext cx="447619" cy="4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85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75059-E707-DA92-0461-1AB004C1CE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1479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615C8-C14F-3F3F-5E85-A3BE4504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43F628-B83E-0393-0A40-64DA510BBC99}"/>
              </a:ext>
            </a:extLst>
          </p:cNvPr>
          <p:cNvSpPr/>
          <p:nvPr/>
        </p:nvSpPr>
        <p:spPr bwMode="auto">
          <a:xfrm>
            <a:off x="681904" y="1134082"/>
            <a:ext cx="5695238" cy="42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621422-D14A-9184-D378-A5C2A4D8983F}"/>
              </a:ext>
            </a:extLst>
          </p:cNvPr>
          <p:cNvSpPr/>
          <p:nvPr/>
        </p:nvSpPr>
        <p:spPr bwMode="auto">
          <a:xfrm>
            <a:off x="1224761" y="2001699"/>
            <a:ext cx="5323809" cy="37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5D4946-DF05-53EF-9EC5-E23D80C6BC52}"/>
              </a:ext>
            </a:extLst>
          </p:cNvPr>
          <p:cNvSpPr/>
          <p:nvPr/>
        </p:nvSpPr>
        <p:spPr bwMode="auto">
          <a:xfrm>
            <a:off x="681904" y="2859781"/>
            <a:ext cx="1685714" cy="32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7AFB4F-D56F-C23F-5DD4-A15CDD36DEF6}"/>
              </a:ext>
            </a:extLst>
          </p:cNvPr>
          <p:cNvSpPr/>
          <p:nvPr/>
        </p:nvSpPr>
        <p:spPr bwMode="auto">
          <a:xfrm>
            <a:off x="681904" y="3660658"/>
            <a:ext cx="2400000" cy="381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8162CF-91E5-20CB-0FD8-98B78EB015AE}"/>
              </a:ext>
            </a:extLst>
          </p:cNvPr>
          <p:cNvSpPr/>
          <p:nvPr/>
        </p:nvSpPr>
        <p:spPr bwMode="auto">
          <a:xfrm>
            <a:off x="681904" y="4499672"/>
            <a:ext cx="5409523" cy="419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326EFE-B4C7-0BA3-3E2D-1F4E44B52719}"/>
              </a:ext>
            </a:extLst>
          </p:cNvPr>
          <p:cNvSpPr/>
          <p:nvPr/>
        </p:nvSpPr>
        <p:spPr bwMode="auto">
          <a:xfrm>
            <a:off x="672000" y="5229200"/>
            <a:ext cx="9024400" cy="65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83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F72D5-C8D1-B7A8-6C79-15CACC32B8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894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29E5A4-E45B-7BA2-896A-9E07C07A2E5B}"/>
              </a:ext>
            </a:extLst>
          </p:cNvPr>
          <p:cNvSpPr/>
          <p:nvPr/>
        </p:nvSpPr>
        <p:spPr bwMode="auto">
          <a:xfrm>
            <a:off x="1199456" y="5886001"/>
            <a:ext cx="5472607" cy="78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48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2023-12-14T16:37:16Z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