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A0361C-522D-F569-ADE5-9D1F5EC7C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486" y="3067031"/>
            <a:ext cx="6363027" cy="7239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24958-F69F-5535-B60C-423A8B441A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0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062D9C-3CBB-F018-E523-A9DCAF6A0997}"/>
              </a:ext>
            </a:extLst>
          </p:cNvPr>
          <p:cNvSpPr/>
          <p:nvPr/>
        </p:nvSpPr>
        <p:spPr bwMode="auto">
          <a:xfrm>
            <a:off x="1626729" y="3284984"/>
            <a:ext cx="3105122" cy="879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5FE387-1765-FE34-80DA-00FCF50D17FF}"/>
              </a:ext>
            </a:extLst>
          </p:cNvPr>
          <p:cNvSpPr/>
          <p:nvPr/>
        </p:nvSpPr>
        <p:spPr bwMode="auto">
          <a:xfrm>
            <a:off x="1626729" y="4583768"/>
            <a:ext cx="4542203" cy="37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28222E-AEC5-16E1-82E0-D74237174A66}"/>
              </a:ext>
            </a:extLst>
          </p:cNvPr>
          <p:cNvSpPr/>
          <p:nvPr/>
        </p:nvSpPr>
        <p:spPr bwMode="auto">
          <a:xfrm>
            <a:off x="1669500" y="5379726"/>
            <a:ext cx="1599608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71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B8CD3-AD4C-E2DD-EB88-E0566108C4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3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4E641A-D91C-43B7-85C3-A5B1E7244490}"/>
              </a:ext>
            </a:extLst>
          </p:cNvPr>
          <p:cNvSpPr/>
          <p:nvPr/>
        </p:nvSpPr>
        <p:spPr bwMode="auto">
          <a:xfrm>
            <a:off x="5184039" y="3362794"/>
            <a:ext cx="465332" cy="29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52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6DB58-7CA5-B378-55A3-468C67B24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094BDC-54DF-218C-5FCE-0715F6587F01}"/>
              </a:ext>
            </a:extLst>
          </p:cNvPr>
          <p:cNvSpPr/>
          <p:nvPr/>
        </p:nvSpPr>
        <p:spPr bwMode="auto">
          <a:xfrm>
            <a:off x="681904" y="972000"/>
            <a:ext cx="4910040" cy="130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00EF208-49CC-4FD4-A201-188AF27C260E}"/>
              </a:ext>
            </a:extLst>
          </p:cNvPr>
          <p:cNvSpPr/>
          <p:nvPr/>
        </p:nvSpPr>
        <p:spPr bwMode="auto">
          <a:xfrm>
            <a:off x="681904" y="2420889"/>
            <a:ext cx="4766024" cy="896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9B828AB-E824-F047-E3A3-7780821435F4}"/>
              </a:ext>
            </a:extLst>
          </p:cNvPr>
          <p:cNvSpPr/>
          <p:nvPr/>
        </p:nvSpPr>
        <p:spPr bwMode="auto">
          <a:xfrm>
            <a:off x="681904" y="3755881"/>
            <a:ext cx="6854256" cy="118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0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C3C0E-987F-C767-33CE-40BC9B6AC7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6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27646C-A860-E11A-730B-EBF8E10628C3}"/>
              </a:ext>
            </a:extLst>
          </p:cNvPr>
          <p:cNvSpPr/>
          <p:nvPr/>
        </p:nvSpPr>
        <p:spPr bwMode="auto">
          <a:xfrm>
            <a:off x="4007769" y="3429000"/>
            <a:ext cx="792088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C50BE7-3E63-7C7B-9D83-5489DCEF7BE8}"/>
              </a:ext>
            </a:extLst>
          </p:cNvPr>
          <p:cNvSpPr/>
          <p:nvPr/>
        </p:nvSpPr>
        <p:spPr bwMode="auto">
          <a:xfrm>
            <a:off x="8228872" y="3429000"/>
            <a:ext cx="438476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4D6E205-59F0-BFE1-3878-50EE261F39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3830"/>
          <a:stretch/>
        </p:blipFill>
        <p:spPr>
          <a:xfrm>
            <a:off x="2135560" y="4695314"/>
            <a:ext cx="2448272" cy="164396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F4277CC-2B03-6F77-F050-030AB8F53A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127"/>
          <a:stretch/>
        </p:blipFill>
        <p:spPr>
          <a:xfrm>
            <a:off x="5663952" y="4695314"/>
            <a:ext cx="3240360" cy="164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838B7-A1E1-7732-3203-3124167F4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99471B-3959-E460-E897-384ECB842820}"/>
              </a:ext>
            </a:extLst>
          </p:cNvPr>
          <p:cNvSpPr/>
          <p:nvPr/>
        </p:nvSpPr>
        <p:spPr bwMode="auto">
          <a:xfrm>
            <a:off x="4339047" y="2669945"/>
            <a:ext cx="295238" cy="362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E4EFC-CD15-D5FA-6D6C-27212A923068}"/>
              </a:ext>
            </a:extLst>
          </p:cNvPr>
          <p:cNvSpPr/>
          <p:nvPr/>
        </p:nvSpPr>
        <p:spPr bwMode="auto">
          <a:xfrm>
            <a:off x="9758095" y="2669945"/>
            <a:ext cx="571428" cy="362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7237DC-8739-84F8-9362-0D99F71DC83B}"/>
              </a:ext>
            </a:extLst>
          </p:cNvPr>
          <p:cNvSpPr/>
          <p:nvPr/>
        </p:nvSpPr>
        <p:spPr bwMode="auto">
          <a:xfrm>
            <a:off x="8120000" y="4234344"/>
            <a:ext cx="304761" cy="352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781D98-33BC-7B8C-63FB-57D0F7111CF0}"/>
              </a:ext>
            </a:extLst>
          </p:cNvPr>
          <p:cNvSpPr/>
          <p:nvPr/>
        </p:nvSpPr>
        <p:spPr bwMode="auto">
          <a:xfrm>
            <a:off x="5663952" y="3789040"/>
            <a:ext cx="79208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34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49ED0-D322-9063-0EB7-38B9C5881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1B2D6-CBB6-4C6B-2799-993824255830}"/>
              </a:ext>
            </a:extLst>
          </p:cNvPr>
          <p:cNvSpPr/>
          <p:nvPr/>
        </p:nvSpPr>
        <p:spPr bwMode="auto">
          <a:xfrm>
            <a:off x="3024761" y="2735747"/>
            <a:ext cx="533333" cy="39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AEEA5A-4FDC-7ED6-86C1-3F538A268FDB}"/>
              </a:ext>
            </a:extLst>
          </p:cNvPr>
          <p:cNvSpPr/>
          <p:nvPr/>
        </p:nvSpPr>
        <p:spPr bwMode="auto">
          <a:xfrm>
            <a:off x="7977142" y="2745281"/>
            <a:ext cx="533333" cy="38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EE8D11-34DD-7F73-7662-38BA5C1DCFBC}"/>
              </a:ext>
            </a:extLst>
          </p:cNvPr>
          <p:cNvSpPr/>
          <p:nvPr/>
        </p:nvSpPr>
        <p:spPr bwMode="auto">
          <a:xfrm>
            <a:off x="2824761" y="4308819"/>
            <a:ext cx="533333" cy="38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0CF8C4-6284-CEE8-CA8F-AC2C6EB3DB6F}"/>
              </a:ext>
            </a:extLst>
          </p:cNvPr>
          <p:cNvSpPr/>
          <p:nvPr/>
        </p:nvSpPr>
        <p:spPr bwMode="auto">
          <a:xfrm>
            <a:off x="7977142" y="4308819"/>
            <a:ext cx="567129" cy="344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8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7865E-A73F-9132-A1C1-55E6B4890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32BC4-5CFD-3867-FAF4-043CF2588EDE}"/>
              </a:ext>
            </a:extLst>
          </p:cNvPr>
          <p:cNvSpPr/>
          <p:nvPr/>
        </p:nvSpPr>
        <p:spPr bwMode="auto">
          <a:xfrm>
            <a:off x="5272380" y="2743428"/>
            <a:ext cx="561904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F1CE34-6A1E-FC48-C772-B537ECBE1EEF}"/>
              </a:ext>
            </a:extLst>
          </p:cNvPr>
          <p:cNvSpPr/>
          <p:nvPr/>
        </p:nvSpPr>
        <p:spPr bwMode="auto">
          <a:xfrm>
            <a:off x="2423592" y="3573016"/>
            <a:ext cx="1008111" cy="1094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06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A6A6B-44DA-6DA2-02EE-A7AAC6D10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4E8E38-B90E-14FE-A207-CAABB7E6083F}"/>
              </a:ext>
            </a:extLst>
          </p:cNvPr>
          <p:cNvSpPr/>
          <p:nvPr/>
        </p:nvSpPr>
        <p:spPr bwMode="auto">
          <a:xfrm>
            <a:off x="9048328" y="1196752"/>
            <a:ext cx="792087" cy="1024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8E738E-8D75-17B3-FC13-CD2F6A87CC1A}"/>
              </a:ext>
            </a:extLst>
          </p:cNvPr>
          <p:cNvSpPr/>
          <p:nvPr/>
        </p:nvSpPr>
        <p:spPr bwMode="auto">
          <a:xfrm>
            <a:off x="7032104" y="2636912"/>
            <a:ext cx="108012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4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73AC8-CF3C-0AAC-69CC-E053AE1CD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487D17-99DE-6174-C379-8D05D86F8F2E}"/>
              </a:ext>
            </a:extLst>
          </p:cNvPr>
          <p:cNvSpPr/>
          <p:nvPr/>
        </p:nvSpPr>
        <p:spPr bwMode="auto">
          <a:xfrm>
            <a:off x="2062856" y="3336209"/>
            <a:ext cx="2448967" cy="52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333E5C-156A-55E6-BA8D-0C478B8D4CDD}"/>
              </a:ext>
            </a:extLst>
          </p:cNvPr>
          <p:cNvSpPr/>
          <p:nvPr/>
        </p:nvSpPr>
        <p:spPr bwMode="auto">
          <a:xfrm>
            <a:off x="5879976" y="3284985"/>
            <a:ext cx="396043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BC023F-9730-B314-C948-0CB9C38986F4}"/>
              </a:ext>
            </a:extLst>
          </p:cNvPr>
          <p:cNvSpPr/>
          <p:nvPr/>
        </p:nvSpPr>
        <p:spPr bwMode="auto">
          <a:xfrm>
            <a:off x="3070707" y="4221088"/>
            <a:ext cx="165714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2B98FA-C3E7-9E78-23B0-EC968FCCDE69}"/>
              </a:ext>
            </a:extLst>
          </p:cNvPr>
          <p:cNvSpPr/>
          <p:nvPr/>
        </p:nvSpPr>
        <p:spPr bwMode="auto">
          <a:xfrm>
            <a:off x="7977142" y="4632710"/>
            <a:ext cx="1657142" cy="36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685F08-5A5F-06BE-C897-92746BB19258}"/>
              </a:ext>
            </a:extLst>
          </p:cNvPr>
          <p:cNvSpPr/>
          <p:nvPr/>
        </p:nvSpPr>
        <p:spPr bwMode="auto">
          <a:xfrm>
            <a:off x="8253333" y="5891080"/>
            <a:ext cx="1114284" cy="36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3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C1023-15DA-BACE-FAB0-D6D867BAAD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121B64-F760-EA93-5A60-6B0F0E786556}"/>
              </a:ext>
            </a:extLst>
          </p:cNvPr>
          <p:cNvSpPr/>
          <p:nvPr/>
        </p:nvSpPr>
        <p:spPr bwMode="auto">
          <a:xfrm>
            <a:off x="681904" y="2462947"/>
            <a:ext cx="4405984" cy="1110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8C42B2-0895-CE5F-0D50-067BCB15685D}"/>
              </a:ext>
            </a:extLst>
          </p:cNvPr>
          <p:cNvSpPr/>
          <p:nvPr/>
        </p:nvSpPr>
        <p:spPr bwMode="auto">
          <a:xfrm>
            <a:off x="5834284" y="2348880"/>
            <a:ext cx="5014243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1261BBB-1AE2-647E-FEA9-8757621BC563}"/>
              </a:ext>
            </a:extLst>
          </p:cNvPr>
          <p:cNvSpPr/>
          <p:nvPr/>
        </p:nvSpPr>
        <p:spPr bwMode="auto">
          <a:xfrm>
            <a:off x="2577142" y="3789040"/>
            <a:ext cx="1790666" cy="133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E472151-75C4-8CCC-F6A0-69AF4475D5EA}"/>
              </a:ext>
            </a:extLst>
          </p:cNvPr>
          <p:cNvSpPr/>
          <p:nvPr/>
        </p:nvSpPr>
        <p:spPr bwMode="auto">
          <a:xfrm>
            <a:off x="8081904" y="3933056"/>
            <a:ext cx="1409523" cy="1186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4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C74C9-1DB4-FF4B-0E15-27F891DCC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8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ECA3E-1FC5-5982-E3C2-134D0D3269C8}"/>
              </a:ext>
            </a:extLst>
          </p:cNvPr>
          <p:cNvSpPr/>
          <p:nvPr/>
        </p:nvSpPr>
        <p:spPr bwMode="auto">
          <a:xfrm>
            <a:off x="1647196" y="3212977"/>
            <a:ext cx="279262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268D84-CFAB-46A5-6E18-41F08D49E31C}"/>
              </a:ext>
            </a:extLst>
          </p:cNvPr>
          <p:cNvSpPr/>
          <p:nvPr/>
        </p:nvSpPr>
        <p:spPr bwMode="auto">
          <a:xfrm>
            <a:off x="1559496" y="4437112"/>
            <a:ext cx="3456384" cy="102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1FE208-0D6A-EF8A-6A8B-BC76D01A7B7C}"/>
              </a:ext>
            </a:extLst>
          </p:cNvPr>
          <p:cNvSpPr/>
          <p:nvPr/>
        </p:nvSpPr>
        <p:spPr bwMode="auto">
          <a:xfrm>
            <a:off x="1674202" y="5661249"/>
            <a:ext cx="5573926" cy="102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2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2023-12-14T17:24:39Z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