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C0987FA-F4B7-196A-AFDE-124C7BD875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2957" y="3082907"/>
            <a:ext cx="7506086" cy="6921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299E94-CF1C-CEA1-28F6-564213EED6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4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91C768-31CF-62FC-892D-C12824204AB3}"/>
              </a:ext>
            </a:extLst>
          </p:cNvPr>
          <p:cNvSpPr/>
          <p:nvPr/>
        </p:nvSpPr>
        <p:spPr bwMode="auto">
          <a:xfrm>
            <a:off x="1847528" y="3553286"/>
            <a:ext cx="4501043" cy="955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27F59F7-A743-CA60-22D1-534145C970AA}"/>
              </a:ext>
            </a:extLst>
          </p:cNvPr>
          <p:cNvSpPr/>
          <p:nvPr/>
        </p:nvSpPr>
        <p:spPr bwMode="auto">
          <a:xfrm>
            <a:off x="1405714" y="4972516"/>
            <a:ext cx="6202454" cy="913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10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928A2C-D8F6-1EA6-10F1-0A973E8D37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459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FB6C4E1-F017-39F7-07BF-5D1B0F879551}"/>
              </a:ext>
            </a:extLst>
          </p:cNvPr>
          <p:cNvSpPr/>
          <p:nvPr/>
        </p:nvSpPr>
        <p:spPr bwMode="auto">
          <a:xfrm>
            <a:off x="1402877" y="5085184"/>
            <a:ext cx="1956819" cy="648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B25F37E-8A3D-2FA4-B693-BC4B5EED7588}"/>
              </a:ext>
            </a:extLst>
          </p:cNvPr>
          <p:cNvSpPr/>
          <p:nvPr/>
        </p:nvSpPr>
        <p:spPr bwMode="auto">
          <a:xfrm>
            <a:off x="3648492" y="5085184"/>
            <a:ext cx="2159476" cy="648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7C0354D-0439-ADCB-AA8F-1B36F4A4FEA5}"/>
              </a:ext>
            </a:extLst>
          </p:cNvPr>
          <p:cNvSpPr/>
          <p:nvPr/>
        </p:nvSpPr>
        <p:spPr bwMode="auto">
          <a:xfrm>
            <a:off x="1416008" y="6094919"/>
            <a:ext cx="3239831" cy="637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3382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F31B8C-0DC6-30A3-5A7F-798A1DAB1A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9865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D481566-ACB8-1DC2-FCDF-FA84991A1F52}"/>
              </a:ext>
            </a:extLst>
          </p:cNvPr>
          <p:cNvSpPr/>
          <p:nvPr/>
        </p:nvSpPr>
        <p:spPr bwMode="auto">
          <a:xfrm>
            <a:off x="3905213" y="6078295"/>
            <a:ext cx="190989" cy="228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79811B2-F9F7-3B45-B2AB-3BECE0E889C7}"/>
              </a:ext>
            </a:extLst>
          </p:cNvPr>
          <p:cNvSpPr/>
          <p:nvPr/>
        </p:nvSpPr>
        <p:spPr bwMode="auto">
          <a:xfrm>
            <a:off x="5463935" y="6078295"/>
            <a:ext cx="190989" cy="234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BE90B386-C230-8F88-182C-2593D55C7D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3" y="4638526"/>
            <a:ext cx="5904656" cy="888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659A0C-8361-2823-0C19-A368031B15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744ACFA-B3D3-50E8-76AD-86C181866649}"/>
              </a:ext>
            </a:extLst>
          </p:cNvPr>
          <p:cNvSpPr/>
          <p:nvPr/>
        </p:nvSpPr>
        <p:spPr bwMode="auto">
          <a:xfrm>
            <a:off x="3700952" y="5425467"/>
            <a:ext cx="400000" cy="352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AFDCF3E-3D8F-6D5B-9473-FF9C4CFC8833}"/>
              </a:ext>
            </a:extLst>
          </p:cNvPr>
          <p:cNvSpPr/>
          <p:nvPr/>
        </p:nvSpPr>
        <p:spPr bwMode="auto">
          <a:xfrm>
            <a:off x="5120000" y="5435003"/>
            <a:ext cx="304761" cy="362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15AB1DA-E516-9098-EA2D-DE3FE0777269}"/>
              </a:ext>
            </a:extLst>
          </p:cNvPr>
          <p:cNvSpPr/>
          <p:nvPr/>
        </p:nvSpPr>
        <p:spPr bwMode="auto">
          <a:xfrm>
            <a:off x="7539047" y="5435003"/>
            <a:ext cx="295238" cy="352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FE85C850-5EA3-BA8C-D288-7BC166D4F5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5" y="2801981"/>
            <a:ext cx="9145016" cy="177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0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66D4D7-EF62-59CD-EB21-3A74B56C18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310EB03-D5C5-3AEC-F228-E978057B38FB}"/>
              </a:ext>
            </a:extLst>
          </p:cNvPr>
          <p:cNvSpPr/>
          <p:nvPr/>
        </p:nvSpPr>
        <p:spPr bwMode="auto">
          <a:xfrm>
            <a:off x="3691428" y="4988418"/>
            <a:ext cx="400000" cy="343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04CB31C-1B58-E3B2-78CF-165A51755DC1}"/>
              </a:ext>
            </a:extLst>
          </p:cNvPr>
          <p:cNvSpPr/>
          <p:nvPr/>
        </p:nvSpPr>
        <p:spPr bwMode="auto">
          <a:xfrm>
            <a:off x="7729523" y="4997958"/>
            <a:ext cx="295238" cy="352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BAB45DC-5CE2-2914-4F8D-E173F10D2DF9}"/>
              </a:ext>
            </a:extLst>
          </p:cNvPr>
          <p:cNvSpPr/>
          <p:nvPr/>
        </p:nvSpPr>
        <p:spPr bwMode="auto">
          <a:xfrm>
            <a:off x="4871864" y="4653136"/>
            <a:ext cx="1008112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74A6D42E-5691-E3E1-270A-DA00732BC5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774053"/>
            <a:ext cx="9237679" cy="1389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466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B88AD7-6D7C-79E8-BF84-4E52BAED2C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ABE297-E696-5EB5-A71C-C7663AD5AA7D}"/>
              </a:ext>
            </a:extLst>
          </p:cNvPr>
          <p:cNvSpPr/>
          <p:nvPr/>
        </p:nvSpPr>
        <p:spPr bwMode="auto">
          <a:xfrm>
            <a:off x="5253333" y="2382013"/>
            <a:ext cx="304761" cy="362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65E24E-EB95-D4FC-32E3-90D692FCA158}"/>
              </a:ext>
            </a:extLst>
          </p:cNvPr>
          <p:cNvSpPr/>
          <p:nvPr/>
        </p:nvSpPr>
        <p:spPr bwMode="auto">
          <a:xfrm>
            <a:off x="7558095" y="2382013"/>
            <a:ext cx="304761" cy="362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326F3B-1A5A-554A-101A-AB459C95D778}"/>
              </a:ext>
            </a:extLst>
          </p:cNvPr>
          <p:cNvSpPr/>
          <p:nvPr/>
        </p:nvSpPr>
        <p:spPr bwMode="auto">
          <a:xfrm>
            <a:off x="5262857" y="2972694"/>
            <a:ext cx="295238" cy="362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F9FE4E-8816-CE44-0F75-00A4F1A7F208}"/>
              </a:ext>
            </a:extLst>
          </p:cNvPr>
          <p:cNvSpPr/>
          <p:nvPr/>
        </p:nvSpPr>
        <p:spPr bwMode="auto">
          <a:xfrm>
            <a:off x="7462857" y="2982221"/>
            <a:ext cx="542857" cy="352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56768A4-6D40-1C27-C15B-41DEC65FB8CA}"/>
              </a:ext>
            </a:extLst>
          </p:cNvPr>
          <p:cNvSpPr/>
          <p:nvPr/>
        </p:nvSpPr>
        <p:spPr bwMode="auto">
          <a:xfrm>
            <a:off x="5253333" y="3992095"/>
            <a:ext cx="304761" cy="362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0B5703-13BB-A304-F46C-D7DE0BEC29A9}"/>
              </a:ext>
            </a:extLst>
          </p:cNvPr>
          <p:cNvSpPr/>
          <p:nvPr/>
        </p:nvSpPr>
        <p:spPr bwMode="auto">
          <a:xfrm>
            <a:off x="7300952" y="3992095"/>
            <a:ext cx="295238" cy="362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D278565-ABEB-67C2-1524-7BD0439C4B23}"/>
              </a:ext>
            </a:extLst>
          </p:cNvPr>
          <p:cNvSpPr/>
          <p:nvPr/>
        </p:nvSpPr>
        <p:spPr bwMode="auto">
          <a:xfrm>
            <a:off x="5262857" y="4592303"/>
            <a:ext cx="295238" cy="362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8DBAD81-DE77-95CF-DB7A-4CC8184A9ACC}"/>
              </a:ext>
            </a:extLst>
          </p:cNvPr>
          <p:cNvSpPr/>
          <p:nvPr/>
        </p:nvSpPr>
        <p:spPr bwMode="auto">
          <a:xfrm>
            <a:off x="7300952" y="4592303"/>
            <a:ext cx="304761" cy="362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733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BFAF0F-6D01-635F-4895-970AFEAB3C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639E17-FEA8-67CD-B2BE-E4C4CBD5B9C3}"/>
              </a:ext>
            </a:extLst>
          </p:cNvPr>
          <p:cNvSpPr/>
          <p:nvPr/>
        </p:nvSpPr>
        <p:spPr bwMode="auto">
          <a:xfrm>
            <a:off x="2777142" y="1505633"/>
            <a:ext cx="571428" cy="362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20270B-EE04-3086-DB05-05E970FA6196}"/>
              </a:ext>
            </a:extLst>
          </p:cNvPr>
          <p:cNvSpPr/>
          <p:nvPr/>
        </p:nvSpPr>
        <p:spPr bwMode="auto">
          <a:xfrm>
            <a:off x="8601520" y="1117229"/>
            <a:ext cx="708953" cy="1121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6E24998-59AC-1F47-79A6-88E3A78A12DD}"/>
              </a:ext>
            </a:extLst>
          </p:cNvPr>
          <p:cNvSpPr/>
          <p:nvPr/>
        </p:nvSpPr>
        <p:spPr bwMode="auto">
          <a:xfrm>
            <a:off x="2639616" y="2708920"/>
            <a:ext cx="708953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43344FB-672B-BF6C-8C87-C9F652EF2B0A}"/>
              </a:ext>
            </a:extLst>
          </p:cNvPr>
          <p:cNvSpPr/>
          <p:nvPr/>
        </p:nvSpPr>
        <p:spPr bwMode="auto">
          <a:xfrm>
            <a:off x="8499764" y="2708920"/>
            <a:ext cx="1172463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9748D48-4305-5F4A-3D40-BC21E957EC2D}"/>
              </a:ext>
            </a:extLst>
          </p:cNvPr>
          <p:cNvSpPr/>
          <p:nvPr/>
        </p:nvSpPr>
        <p:spPr bwMode="auto">
          <a:xfrm>
            <a:off x="2782473" y="4319351"/>
            <a:ext cx="708953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0EA2017-D94F-DCF4-D0E9-3C2A94B080D8}"/>
              </a:ext>
            </a:extLst>
          </p:cNvPr>
          <p:cNvSpPr/>
          <p:nvPr/>
        </p:nvSpPr>
        <p:spPr bwMode="auto">
          <a:xfrm>
            <a:off x="8706282" y="4319351"/>
            <a:ext cx="708953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496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2" grpId="0" animBg="1"/>
      <p:bldP spid="13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C66AED-4AEA-196A-0E31-B61D4AFBCA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94A7C7-2730-F71F-1918-3273255BCEEA}"/>
              </a:ext>
            </a:extLst>
          </p:cNvPr>
          <p:cNvSpPr/>
          <p:nvPr/>
        </p:nvSpPr>
        <p:spPr bwMode="auto">
          <a:xfrm>
            <a:off x="5034285" y="2365322"/>
            <a:ext cx="1057142" cy="477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100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99E1D7-875B-8F7E-8EDB-F115CABA96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2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AD47ED-EBDF-6039-9B4F-4FD9DA202028}"/>
              </a:ext>
            </a:extLst>
          </p:cNvPr>
          <p:cNvSpPr/>
          <p:nvPr/>
        </p:nvSpPr>
        <p:spPr bwMode="auto">
          <a:xfrm>
            <a:off x="2135560" y="4437112"/>
            <a:ext cx="3308249" cy="1008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6A834A-3E60-A1FE-8E18-AF3D48EEE899}"/>
              </a:ext>
            </a:extLst>
          </p:cNvPr>
          <p:cNvSpPr/>
          <p:nvPr/>
        </p:nvSpPr>
        <p:spPr bwMode="auto">
          <a:xfrm>
            <a:off x="1631504" y="5805265"/>
            <a:ext cx="4752527" cy="658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814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C72A6E-B09B-53B1-528C-C1CCC63CED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156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9149E9-62A2-1B77-F429-420219841561}"/>
              </a:ext>
            </a:extLst>
          </p:cNvPr>
          <p:cNvSpPr/>
          <p:nvPr/>
        </p:nvSpPr>
        <p:spPr bwMode="auto">
          <a:xfrm>
            <a:off x="1991544" y="4437112"/>
            <a:ext cx="3816424" cy="936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EAB24EB-F9BC-2966-7442-77423A272894}"/>
              </a:ext>
            </a:extLst>
          </p:cNvPr>
          <p:cNvSpPr/>
          <p:nvPr/>
        </p:nvSpPr>
        <p:spPr bwMode="auto">
          <a:xfrm>
            <a:off x="2135560" y="5733257"/>
            <a:ext cx="5760639" cy="909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506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38</cp:revision>
  <dcterms:created xsi:type="dcterms:W3CDTF">2015-09-16T06:52:26Z</dcterms:created>
  <dcterms:modified xsi:type="dcterms:W3CDTF">2023-12-14T14:47:43Z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