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69" r:id="rId4"/>
    <p:sldId id="368" r:id="rId5"/>
    <p:sldId id="367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A9C73F5-5E5A-889B-151A-696D4BD7F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544" y="3089257"/>
            <a:ext cx="6070912" cy="6794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1ABBF-7AD8-CC4B-3859-7FA128727A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97"/>
          <a:stretch/>
        </p:blipFill>
        <p:spPr>
          <a:xfrm>
            <a:off x="720000" y="972000"/>
            <a:ext cx="4811837" cy="1336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75200BF-5BF1-5AC9-AD07-A4F8D80E80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420889"/>
            <a:ext cx="4032448" cy="4098354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227C78C-F0C3-D0E4-4A9B-0D092EBBDB81}"/>
              </a:ext>
            </a:extLst>
          </p:cNvPr>
          <p:cNvCxnSpPr>
            <a:cxnSpLocks/>
          </p:cNvCxnSpPr>
          <p:nvPr/>
        </p:nvCxnSpPr>
        <p:spPr>
          <a:xfrm>
            <a:off x="2495600" y="2780928"/>
            <a:ext cx="1152128" cy="310507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A0279ED-A6FE-9766-00B6-983D9D015B89}"/>
              </a:ext>
            </a:extLst>
          </p:cNvPr>
          <p:cNvCxnSpPr>
            <a:cxnSpLocks/>
          </p:cNvCxnSpPr>
          <p:nvPr/>
        </p:nvCxnSpPr>
        <p:spPr>
          <a:xfrm flipV="1">
            <a:off x="2267675" y="2780928"/>
            <a:ext cx="1632081" cy="144016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347CF68-6602-525D-0240-823BEA4618DF}"/>
              </a:ext>
            </a:extLst>
          </p:cNvPr>
          <p:cNvCxnSpPr>
            <a:cxnSpLocks/>
          </p:cNvCxnSpPr>
          <p:nvPr/>
        </p:nvCxnSpPr>
        <p:spPr>
          <a:xfrm flipV="1">
            <a:off x="2015647" y="4333464"/>
            <a:ext cx="1776097" cy="1520423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E10C30-04E7-704E-D183-39D70F7362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82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E39B9D-C956-B2FB-64B9-42E41D5142B4}"/>
              </a:ext>
            </a:extLst>
          </p:cNvPr>
          <p:cNvSpPr/>
          <p:nvPr/>
        </p:nvSpPr>
        <p:spPr bwMode="auto">
          <a:xfrm>
            <a:off x="1894153" y="4008182"/>
            <a:ext cx="318520" cy="312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CC95AB-044D-3D3E-1435-8E70E657FC6D}"/>
              </a:ext>
            </a:extLst>
          </p:cNvPr>
          <p:cNvSpPr/>
          <p:nvPr/>
        </p:nvSpPr>
        <p:spPr bwMode="auto">
          <a:xfrm>
            <a:off x="6440876" y="4008182"/>
            <a:ext cx="312274" cy="312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9D26FC-8CF1-02DB-096C-38B00FA96315}"/>
              </a:ext>
            </a:extLst>
          </p:cNvPr>
          <p:cNvSpPr/>
          <p:nvPr/>
        </p:nvSpPr>
        <p:spPr bwMode="auto">
          <a:xfrm>
            <a:off x="1894153" y="6144754"/>
            <a:ext cx="318520" cy="312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903261-425A-1DAD-38EE-0523BAE25470}"/>
              </a:ext>
            </a:extLst>
          </p:cNvPr>
          <p:cNvSpPr/>
          <p:nvPr/>
        </p:nvSpPr>
        <p:spPr bwMode="auto">
          <a:xfrm>
            <a:off x="4167515" y="6144754"/>
            <a:ext cx="312274" cy="312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51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3F79D4-F007-AAA3-EA9A-D71A396CD9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72133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6B19B9-4394-2F7D-2C4C-AEAF0B795F54}"/>
              </a:ext>
            </a:extLst>
          </p:cNvPr>
          <p:cNvSpPr/>
          <p:nvPr/>
        </p:nvSpPr>
        <p:spPr bwMode="auto">
          <a:xfrm>
            <a:off x="3919554" y="989463"/>
            <a:ext cx="744230" cy="33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56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13B15-8A5E-5DF5-F2F8-7443A71D42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04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ED5853-A38B-DC19-5379-9C2A0F9B9B77}"/>
              </a:ext>
            </a:extLst>
          </p:cNvPr>
          <p:cNvSpPr/>
          <p:nvPr/>
        </p:nvSpPr>
        <p:spPr bwMode="auto">
          <a:xfrm>
            <a:off x="7426017" y="1169213"/>
            <a:ext cx="366894" cy="258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BE552B-9F88-5AD3-FA4C-46E696D5B267}"/>
              </a:ext>
            </a:extLst>
          </p:cNvPr>
          <p:cNvSpPr/>
          <p:nvPr/>
        </p:nvSpPr>
        <p:spPr bwMode="auto">
          <a:xfrm>
            <a:off x="3417354" y="2012472"/>
            <a:ext cx="210624" cy="258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BCBD2D-0753-235F-5975-4A534109549E}"/>
              </a:ext>
            </a:extLst>
          </p:cNvPr>
          <p:cNvSpPr/>
          <p:nvPr/>
        </p:nvSpPr>
        <p:spPr bwMode="auto">
          <a:xfrm>
            <a:off x="6291362" y="2012472"/>
            <a:ext cx="394071" cy="251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94D0AD-F61C-1E12-E5F4-05A93C5E78BE}"/>
              </a:ext>
            </a:extLst>
          </p:cNvPr>
          <p:cNvSpPr/>
          <p:nvPr/>
        </p:nvSpPr>
        <p:spPr bwMode="auto">
          <a:xfrm>
            <a:off x="3947313" y="2801327"/>
            <a:ext cx="597902" cy="251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27F03B-03E8-45E2-268F-EB3C8893AEF3}"/>
              </a:ext>
            </a:extLst>
          </p:cNvPr>
          <p:cNvSpPr/>
          <p:nvPr/>
        </p:nvSpPr>
        <p:spPr bwMode="auto">
          <a:xfrm>
            <a:off x="1976953" y="3583381"/>
            <a:ext cx="407660" cy="258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5293DE-FC19-F9B6-B636-3F3A08CF73CD}"/>
              </a:ext>
            </a:extLst>
          </p:cNvPr>
          <p:cNvSpPr/>
          <p:nvPr/>
        </p:nvSpPr>
        <p:spPr bwMode="auto">
          <a:xfrm>
            <a:off x="6474809" y="3583381"/>
            <a:ext cx="557136" cy="258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56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6C3ADF-4398-4A97-6A0E-6F6FA8658F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9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9EAFCC-A19E-BC16-0BFB-363A5D387BF9}"/>
              </a:ext>
            </a:extLst>
          </p:cNvPr>
          <p:cNvSpPr/>
          <p:nvPr/>
        </p:nvSpPr>
        <p:spPr bwMode="auto">
          <a:xfrm>
            <a:off x="3567497" y="4500791"/>
            <a:ext cx="245201" cy="300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4A7EBD-B661-335D-5D9C-F1B8C418982C}"/>
              </a:ext>
            </a:extLst>
          </p:cNvPr>
          <p:cNvSpPr/>
          <p:nvPr/>
        </p:nvSpPr>
        <p:spPr bwMode="auto">
          <a:xfrm>
            <a:off x="3599136" y="5284087"/>
            <a:ext cx="205652" cy="292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FDA3B9-6BE1-51BE-06E4-7F4F544C1B53}"/>
              </a:ext>
            </a:extLst>
          </p:cNvPr>
          <p:cNvSpPr/>
          <p:nvPr/>
        </p:nvSpPr>
        <p:spPr bwMode="auto">
          <a:xfrm>
            <a:off x="4358469" y="5284087"/>
            <a:ext cx="237291" cy="292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261CDE-D0B2-3411-8EEE-2745C182E3F3}"/>
              </a:ext>
            </a:extLst>
          </p:cNvPr>
          <p:cNvSpPr/>
          <p:nvPr/>
        </p:nvSpPr>
        <p:spPr bwMode="auto">
          <a:xfrm>
            <a:off x="5782218" y="5284087"/>
            <a:ext cx="237291" cy="300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6A56EC-3CDD-6B07-9123-1A3762AE7DFC}"/>
              </a:ext>
            </a:extLst>
          </p:cNvPr>
          <p:cNvSpPr/>
          <p:nvPr/>
        </p:nvSpPr>
        <p:spPr bwMode="auto">
          <a:xfrm>
            <a:off x="7340432" y="6067384"/>
            <a:ext cx="245201" cy="300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4FC323-6DBD-FFED-788F-48EF5C07574B}"/>
              </a:ext>
            </a:extLst>
          </p:cNvPr>
          <p:cNvSpPr/>
          <p:nvPr/>
        </p:nvSpPr>
        <p:spPr bwMode="auto">
          <a:xfrm>
            <a:off x="8123494" y="6067384"/>
            <a:ext cx="245201" cy="300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44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AD876-A5C5-CF32-44F8-E177D214A5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63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6292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8E427A-835D-983D-8720-A0F536D2E5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72000"/>
            <a:ext cx="10800000" cy="416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93FAB3-C8C8-4164-5C1C-F002808AC88A}"/>
              </a:ext>
            </a:extLst>
          </p:cNvPr>
          <p:cNvSpPr/>
          <p:nvPr/>
        </p:nvSpPr>
        <p:spPr bwMode="auto">
          <a:xfrm>
            <a:off x="6029439" y="2393557"/>
            <a:ext cx="447619" cy="353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6C5C84-9A13-A2FC-EA95-E0D68D04A0A8}"/>
              </a:ext>
            </a:extLst>
          </p:cNvPr>
          <p:cNvSpPr/>
          <p:nvPr/>
        </p:nvSpPr>
        <p:spPr bwMode="auto">
          <a:xfrm>
            <a:off x="6086582" y="3500272"/>
            <a:ext cx="419047" cy="353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242F6D-0C72-5330-4083-01C8D3BC45B3}"/>
              </a:ext>
            </a:extLst>
          </p:cNvPr>
          <p:cNvSpPr/>
          <p:nvPr/>
        </p:nvSpPr>
        <p:spPr bwMode="auto">
          <a:xfrm>
            <a:off x="6048486" y="4597447"/>
            <a:ext cx="419047" cy="353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06B9BF3-D30F-4BD3-93CA-84D97EE628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51" t="53762" r="8787"/>
          <a:stretch/>
        </p:blipFill>
        <p:spPr>
          <a:xfrm>
            <a:off x="7511560" y="2297345"/>
            <a:ext cx="4464496" cy="2663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265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2023-12-14T13:15:28Z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