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7650" y="3136900"/>
            <a:ext cx="4076700" cy="584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305560"/>
            <a:ext cx="110680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56635" y="3435985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3265" y="4270375"/>
            <a:ext cx="59944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2378075"/>
            <a:ext cx="11017250" cy="210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3100" y="2785110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3100" y="3191510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58170" y="3597910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58170" y="4073525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1375" y="1530350"/>
            <a:ext cx="10509250" cy="379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8150" y="2733040"/>
            <a:ext cx="96774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3575" y="3199130"/>
            <a:ext cx="6769100" cy="35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26665" y="3613150"/>
            <a:ext cx="2522855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39125" y="4055745"/>
            <a:ext cx="3112135" cy="346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27300" y="4476115"/>
            <a:ext cx="7261225" cy="346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26355" y="4896485"/>
            <a:ext cx="4372610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407795"/>
            <a:ext cx="11068050" cy="422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740" y="1815465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46880" y="1815465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22770" y="1815465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53220" y="1815465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28115" y="2221865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64685" y="2221865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39660" y="2221865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33865" y="2266950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29740" y="2733040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46880" y="2733040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77685" y="2673350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53220" y="2688590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2025-03-04T07:27:02Z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