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3168650"/>
            <a:ext cx="4064000" cy="520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79150" cy="469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180" y="3646805"/>
            <a:ext cx="8424545" cy="13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98200" cy="511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0745" y="5980430"/>
            <a:ext cx="78041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0390" y="5980430"/>
            <a:ext cx="78041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9140" y="5980430"/>
            <a:ext cx="126174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12875"/>
            <a:ext cx="11010900" cy="469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77285" y="1797685"/>
            <a:ext cx="128968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797685"/>
            <a:ext cx="126047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6110" y="1797685"/>
            <a:ext cx="15836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2000" y="234696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435" y="5624195"/>
            <a:ext cx="628840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2025-03-04T07:34:07Z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