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0" y="3149600"/>
            <a:ext cx="27559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03375"/>
            <a:ext cx="10896600" cy="365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185" y="2059940"/>
            <a:ext cx="469900" cy="438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095" y="2059940"/>
            <a:ext cx="736600" cy="469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7245" y="2091690"/>
            <a:ext cx="514350" cy="40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2715" y="2585720"/>
            <a:ext cx="488950" cy="393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975225" y="3526790"/>
            <a:ext cx="7270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4080" y="4007485"/>
            <a:ext cx="7270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00525" y="4413885"/>
            <a:ext cx="7270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93990" y="4820285"/>
            <a:ext cx="5238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264285"/>
            <a:ext cx="1106805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8335" y="126428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6325" y="4436110"/>
            <a:ext cx="455993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9725" y="5744210"/>
            <a:ext cx="229806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440" y="5744210"/>
            <a:ext cx="216281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4550" y="5744210"/>
            <a:ext cx="2290445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5245" y="6225540"/>
            <a:ext cx="130492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328420"/>
            <a:ext cx="11055350" cy="511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60" y="782320"/>
            <a:ext cx="1797050" cy="43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76525" y="3429635"/>
            <a:ext cx="133667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1070" y="3429635"/>
            <a:ext cx="164465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1520" y="3429635"/>
            <a:ext cx="1599565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0095" y="2497455"/>
            <a:ext cx="83235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690" y="2903220"/>
            <a:ext cx="516699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13200" y="4324985"/>
            <a:ext cx="67627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0495" y="4324985"/>
            <a:ext cx="74422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15735" y="4324985"/>
            <a:ext cx="744220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4753610"/>
            <a:ext cx="1713865" cy="35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55165" y="612267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79110" y="612267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03055" y="612267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