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30" r:id="rId4"/>
    <p:sldId id="329" r:id="rId5"/>
    <p:sldId id="328" r:id="rId6"/>
    <p:sldId id="327" r:id="rId7"/>
    <p:sldId id="326" r:id="rId8"/>
    <p:sldId id="325" r:id="rId9"/>
    <p:sldId id="331" r:id="rId10"/>
    <p:sldId id="332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3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95775" y="2061210"/>
            <a:ext cx="3162300" cy="939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430" y="3644900"/>
            <a:ext cx="2590800" cy="590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4525" y="2238375"/>
            <a:ext cx="8362950" cy="2381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052060" y="4020820"/>
            <a:ext cx="577850" cy="116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40520" y="3614420"/>
            <a:ext cx="51689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04490" y="4481195"/>
            <a:ext cx="623570" cy="137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316720" y="4074160"/>
            <a:ext cx="631190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4675" y="1736725"/>
            <a:ext cx="11042650" cy="3384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5605" y="2282825"/>
            <a:ext cx="1339850" cy="692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36255" y="2282825"/>
            <a:ext cx="1339850" cy="692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1720" y="3082925"/>
            <a:ext cx="1339850" cy="692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1720" y="3936365"/>
            <a:ext cx="1339850" cy="6921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0625" y="3936365"/>
            <a:ext cx="1339850" cy="6921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7180" y="3936365"/>
            <a:ext cx="1339850" cy="692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8325" y="1762125"/>
            <a:ext cx="11055350" cy="3333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68745" y="2239010"/>
            <a:ext cx="706755" cy="436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269220" y="2239010"/>
            <a:ext cx="706755" cy="436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30370" y="2675890"/>
            <a:ext cx="706755" cy="436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72170" y="2752090"/>
            <a:ext cx="706755" cy="436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93645" y="3234690"/>
            <a:ext cx="706755" cy="436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01090" y="4624705"/>
            <a:ext cx="2898140" cy="391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344930"/>
            <a:ext cx="11017250" cy="5295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99660" y="2649855"/>
            <a:ext cx="2275840" cy="398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19325" y="3117215"/>
            <a:ext cx="1879600" cy="398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82310" y="3566160"/>
            <a:ext cx="1392555" cy="414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18690" y="4046220"/>
            <a:ext cx="2458085" cy="39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82065" y="5622290"/>
            <a:ext cx="2587625" cy="750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87240" y="5561965"/>
            <a:ext cx="2922905" cy="886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58480" y="5561965"/>
            <a:ext cx="2938780" cy="886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4675" y="1307465"/>
            <a:ext cx="11042650" cy="53403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4675" y="1353820"/>
            <a:ext cx="11042650" cy="4470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59405" y="1294765"/>
            <a:ext cx="1208405" cy="368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977505" y="1294765"/>
            <a:ext cx="3362325" cy="37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79110" y="1842770"/>
            <a:ext cx="44069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27520" y="4279900"/>
            <a:ext cx="128524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007090" y="4279900"/>
            <a:ext cx="722630" cy="41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3120" y="4789805"/>
            <a:ext cx="72263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90130" y="4789805"/>
            <a:ext cx="4227195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2485" y="5299710"/>
            <a:ext cx="7080885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7400" y="2149475"/>
            <a:ext cx="10617200" cy="2559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07915" y="3517900"/>
            <a:ext cx="452882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316605" y="4142740"/>
            <a:ext cx="1240155" cy="337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81395" y="4142740"/>
            <a:ext cx="1300480" cy="337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06510" y="4142740"/>
            <a:ext cx="1300480" cy="337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8325" y="1717675"/>
            <a:ext cx="11055350" cy="3422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90955" y="3616960"/>
            <a:ext cx="1044575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1395" y="4104640"/>
            <a:ext cx="10734675" cy="429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7115" y="4615180"/>
            <a:ext cx="9783445" cy="42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2025-03-04T07:51:41Z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