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24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84750" y="3149600"/>
            <a:ext cx="2222500" cy="55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1188085"/>
            <a:ext cx="10998200" cy="556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4155" y="2597150"/>
            <a:ext cx="800100" cy="444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5825" y="2616200"/>
            <a:ext cx="488950" cy="425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8335" y="2628900"/>
            <a:ext cx="514350" cy="412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0040" y="3115310"/>
            <a:ext cx="501650" cy="444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18305" y="3115310"/>
            <a:ext cx="527050" cy="444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6845" y="3641725"/>
            <a:ext cx="793750" cy="4254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45655" y="3559810"/>
            <a:ext cx="749300" cy="4699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68240" y="4721860"/>
            <a:ext cx="1327150" cy="7048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960870" y="4721860"/>
            <a:ext cx="692150" cy="6921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59180" y="5553710"/>
            <a:ext cx="1327150" cy="7048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91075" y="5553710"/>
            <a:ext cx="1327150" cy="7048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67950" y="5553710"/>
            <a:ext cx="13271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" y="1353185"/>
            <a:ext cx="10985500" cy="488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41650" y="2101850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35880" y="2101850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82380" y="2162810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66705" y="2101850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41650" y="2771775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18990" y="2771775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39810" y="2832735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16515" y="2771775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87570" y="3799840"/>
            <a:ext cx="73723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21420" y="3799840"/>
            <a:ext cx="204724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13220" y="4287520"/>
            <a:ext cx="43307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726045" y="4287520"/>
            <a:ext cx="48641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297170" y="4827905"/>
            <a:ext cx="48641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146290" y="5764530"/>
            <a:ext cx="4111625" cy="390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0" y="1379855"/>
            <a:ext cx="11074400" cy="4311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28240" y="3771900"/>
            <a:ext cx="744855" cy="412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04815" y="3771900"/>
            <a:ext cx="744855" cy="412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71385" y="3771900"/>
            <a:ext cx="744855" cy="412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67525" y="4282440"/>
            <a:ext cx="821055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19210" y="4282440"/>
            <a:ext cx="700405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10080" y="4769485"/>
            <a:ext cx="4239895" cy="38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76640" y="1835150"/>
            <a:ext cx="139255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30890" y="2825115"/>
            <a:ext cx="702945" cy="390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6270" y="3340100"/>
            <a:ext cx="1554480" cy="37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1348740"/>
            <a:ext cx="11017250" cy="50292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325" y="2060575"/>
            <a:ext cx="11055350" cy="273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38395" y="2002790"/>
            <a:ext cx="1391920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05225" y="2515235"/>
            <a:ext cx="828675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83480" y="2515235"/>
            <a:ext cx="821055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41230" y="2515235"/>
            <a:ext cx="1452880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50210" y="2972435"/>
            <a:ext cx="1330325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32455" y="3429635"/>
            <a:ext cx="1148080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12125" y="3429635"/>
            <a:ext cx="782955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338310" y="3429635"/>
            <a:ext cx="782955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564495" y="3429635"/>
            <a:ext cx="782955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96000" y="3886200"/>
            <a:ext cx="737870" cy="384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248775" y="3886200"/>
            <a:ext cx="2451100" cy="384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56615" y="4335780"/>
            <a:ext cx="1209675" cy="39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831975"/>
            <a:ext cx="11068050" cy="319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610" y="3601720"/>
            <a:ext cx="1063688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7875" y="4089400"/>
            <a:ext cx="1093025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5010" y="4561840"/>
            <a:ext cx="366585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1120"/>
            <a:ext cx="10953750" cy="520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60550" y="4843145"/>
            <a:ext cx="327025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31110" y="4759325"/>
            <a:ext cx="37211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91405" y="4759325"/>
            <a:ext cx="37211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07685" y="4843145"/>
            <a:ext cx="37211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02855" y="4843145"/>
            <a:ext cx="37211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03260" y="4843145"/>
            <a:ext cx="37211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68585" y="4843145"/>
            <a:ext cx="37211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98835" y="4843145"/>
            <a:ext cx="37211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2025-03-04T07:45:20Z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