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1225" y="3127375"/>
            <a:ext cx="274955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892300"/>
            <a:ext cx="9632950" cy="307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90005" y="1940560"/>
            <a:ext cx="46482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39415" y="3691890"/>
            <a:ext cx="46482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3805" y="3691890"/>
            <a:ext cx="46482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2230" y="3691890"/>
            <a:ext cx="46482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02850" y="3691890"/>
            <a:ext cx="46482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1565" y="4098290"/>
            <a:ext cx="123063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50435" y="4537075"/>
            <a:ext cx="123063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79150" cy="514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99000" y="1670685"/>
            <a:ext cx="597344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20100" y="2159635"/>
            <a:ext cx="3251835" cy="323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645" y="2543810"/>
            <a:ext cx="1298575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15660" y="2964815"/>
            <a:ext cx="2343785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4425" y="3378200"/>
            <a:ext cx="1593215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19465" y="4498340"/>
            <a:ext cx="247269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3700" y="5069840"/>
            <a:ext cx="281813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99510" y="563880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8415" y="564134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758950"/>
            <a:ext cx="11023600" cy="3340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765300"/>
            <a:ext cx="10985500" cy="332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11705" y="2541905"/>
            <a:ext cx="73793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1070" y="3007360"/>
            <a:ext cx="334962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7685" y="3429000"/>
            <a:ext cx="697865" cy="347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4420" y="3836035"/>
            <a:ext cx="735965" cy="36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92905" y="4250690"/>
            <a:ext cx="69850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42045" y="4250690"/>
            <a:ext cx="284607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895" y="4676775"/>
            <a:ext cx="124587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2025-03-04T07:32:39Z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