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6" r:id="rId5"/>
    <p:sldId id="375" r:id="rId6"/>
    <p:sldId id="374" r:id="rId7"/>
    <p:sldId id="373" r:id="rId8"/>
    <p:sldId id="372" r:id="rId9"/>
    <p:sldId id="371" r:id="rId10"/>
    <p:sldId id="370" r:id="rId11"/>
    <p:sldId id="369" r:id="rId12"/>
    <p:sldId id="368" r:id="rId13"/>
    <p:sldId id="367" r:id="rId14"/>
    <p:sldId id="366" r:id="rId15"/>
    <p:sldId id="364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3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2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66745" y="2838450"/>
            <a:ext cx="5857875" cy="1181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094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21382" y="4995356"/>
            <a:ext cx="3401949" cy="33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21382" y="5655437"/>
            <a:ext cx="1924890" cy="282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87805" y="6236970"/>
            <a:ext cx="4137660" cy="492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1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2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2868842"/>
            <a:ext cx="3057142" cy="324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3650455"/>
            <a:ext cx="3742857" cy="333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4384675"/>
            <a:ext cx="8511540" cy="742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92785"/>
            <a:ext cx="7363460" cy="1809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2492375"/>
            <a:ext cx="6531610" cy="3927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3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67619" y="2898246"/>
            <a:ext cx="6190476" cy="362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96365" y="3636010"/>
            <a:ext cx="3709670" cy="597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77142" y="5320359"/>
            <a:ext cx="5257142" cy="371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96365" y="6102350"/>
            <a:ext cx="9324340" cy="404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4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9767619" y="4041221"/>
            <a:ext cx="742857" cy="362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215238" y="4984863"/>
            <a:ext cx="809523" cy="362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158095" y="5938037"/>
            <a:ext cx="1333333" cy="362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1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05714" y="2240806"/>
            <a:ext cx="828571" cy="352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434285" y="2240806"/>
            <a:ext cx="561904" cy="352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53333" y="3185256"/>
            <a:ext cx="295238" cy="362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3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05714" y="2212392"/>
            <a:ext cx="295238" cy="353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62857" y="3166540"/>
            <a:ext cx="295238" cy="353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48571" y="4111146"/>
            <a:ext cx="304761" cy="353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462857" y="5065294"/>
            <a:ext cx="295238" cy="343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9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53333" y="2249061"/>
            <a:ext cx="514285" cy="343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0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53333" y="2459927"/>
            <a:ext cx="961904" cy="314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53333" y="2459927"/>
            <a:ext cx="504761" cy="314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605714" y="3404189"/>
            <a:ext cx="476190" cy="305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920000" y="3404189"/>
            <a:ext cx="723809" cy="314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320000" y="4357988"/>
            <a:ext cx="733333" cy="314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186666" y="4357988"/>
            <a:ext cx="723809" cy="314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9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67619" y="3392839"/>
            <a:ext cx="380952" cy="371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8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48571" y="2174226"/>
            <a:ext cx="400000" cy="353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0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10476" y="2210395"/>
            <a:ext cx="361904" cy="342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2023-12-14T15:14:51Z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