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9785" y="1916430"/>
            <a:ext cx="10372725" cy="146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15640" y="3716655"/>
            <a:ext cx="55816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905" y="2852420"/>
            <a:ext cx="8964295" cy="862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2964984"/>
            <a:ext cx="295238" cy="362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84515" y="3789045"/>
            <a:ext cx="846455" cy="114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052010"/>
            <a:ext cx="10800000" cy="377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5370" y="2060575"/>
            <a:ext cx="6033135" cy="1134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5370" y="3194685"/>
            <a:ext cx="9957435" cy="198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72170" y="1052195"/>
            <a:ext cx="1219200" cy="1040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10476" y="2135310"/>
            <a:ext cx="1066666" cy="49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62857" y="3927952"/>
            <a:ext cx="1009523" cy="43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2992755"/>
            <a:ext cx="9824085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789045"/>
            <a:ext cx="405447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36465" y="3789045"/>
            <a:ext cx="604329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815" y="4565015"/>
            <a:ext cx="604329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142" y="5422007"/>
            <a:ext cx="6847619" cy="428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5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3660" y="2780665"/>
            <a:ext cx="8908415" cy="152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45177" y="5388613"/>
            <a:ext cx="3990102" cy="37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2870" y="6189345"/>
            <a:ext cx="636143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4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905" y="2708910"/>
            <a:ext cx="8094345" cy="61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3185" y="6200599"/>
            <a:ext cx="8523851" cy="427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