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7950" y="2838450"/>
            <a:ext cx="68961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305825"/>
            <a:ext cx="2742857" cy="37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54696"/>
            <a:ext cx="2123809" cy="333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74953"/>
            <a:ext cx="2314285" cy="35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62857" y="2974953"/>
            <a:ext cx="2323809" cy="34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766820"/>
            <a:ext cx="7762875" cy="7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8"/>
          <a:stretch>
            <a:fillRect/>
          </a:stretch>
        </p:blipFill>
        <p:spPr>
          <a:xfrm>
            <a:off x="720090" y="836295"/>
            <a:ext cx="674442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93151" y="4087854"/>
            <a:ext cx="4308633" cy="31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3151" y="4798663"/>
            <a:ext cx="3688451" cy="31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3151" y="5533982"/>
            <a:ext cx="1762622" cy="294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93151" y="6252961"/>
            <a:ext cx="775227" cy="269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125224"/>
            <a:ext cx="5533333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944871"/>
            <a:ext cx="4571428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802642"/>
            <a:ext cx="3009523" cy="333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641351"/>
            <a:ext cx="2323809" cy="31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18540" y="3864914"/>
            <a:ext cx="739906" cy="33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17679" y="3856304"/>
            <a:ext cx="361349" cy="3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50106" y="3864914"/>
            <a:ext cx="275315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19198" y="3864914"/>
            <a:ext cx="499006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84855" y="4958367"/>
            <a:ext cx="507610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67182" y="4958367"/>
            <a:ext cx="499006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499610" y="4923928"/>
            <a:ext cx="421574" cy="36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16949" y="4958367"/>
            <a:ext cx="499006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604839" y="6051820"/>
            <a:ext cx="722699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852356" y="6017381"/>
            <a:ext cx="430179" cy="37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678299" y="6051820"/>
            <a:ext cx="507610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266555" y="1305560"/>
            <a:ext cx="727075" cy="1047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15238" y="1582194"/>
            <a:ext cx="514285" cy="35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53333" y="1572659"/>
            <a:ext cx="400000" cy="35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15238" y="1582194"/>
            <a:ext cx="561904" cy="35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96190" y="1572659"/>
            <a:ext cx="400000" cy="35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56300" y="1108075"/>
            <a:ext cx="645795" cy="1132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185910" y="2821940"/>
            <a:ext cx="850900" cy="1090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339047" y="3098144"/>
            <a:ext cx="523809" cy="362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453333" y="3060007"/>
            <a:ext cx="466666" cy="409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358095" y="3098144"/>
            <a:ext cx="561904" cy="362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977142" y="4509218"/>
            <a:ext cx="552380" cy="35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329523" y="4499684"/>
            <a:ext cx="409523" cy="35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548571" y="4509218"/>
            <a:ext cx="285715" cy="35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animBg="1"/>
      <p:bldP spid="10" grpId="0" animBg="1"/>
      <p:bldP spid="12" grpId="0" bldLvl="0" animBg="1"/>
      <p:bldP spid="14" grpId="0" bldLvl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2258785"/>
            <a:ext cx="371428" cy="362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4761" y="4069816"/>
            <a:ext cx="361904" cy="352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96190" y="1172184"/>
            <a:ext cx="380952" cy="371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91428" y="4804104"/>
            <a:ext cx="361904" cy="35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3174208"/>
            <a:ext cx="2733333" cy="362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24761" y="3212342"/>
            <a:ext cx="4342857" cy="333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9047" y="4041745"/>
            <a:ext cx="2047619" cy="352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24761" y="4079879"/>
            <a:ext cx="2047619" cy="333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39047" y="4947415"/>
            <a:ext cx="1133333" cy="314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24761" y="4947415"/>
            <a:ext cx="1361904" cy="333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250889"/>
            <a:ext cx="3466666" cy="362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62857" y="2260433"/>
            <a:ext cx="4990476" cy="353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148020"/>
            <a:ext cx="2552380" cy="343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62857" y="3148020"/>
            <a:ext cx="1809523" cy="32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016520"/>
            <a:ext cx="1171428" cy="314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62857" y="4016520"/>
            <a:ext cx="1142857" cy="314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577142" y="2934339"/>
            <a:ext cx="2514285" cy="323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570" y="2420620"/>
            <a:ext cx="5648325" cy="118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029821"/>
            <a:ext cx="2095238" cy="31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77142" y="4020295"/>
            <a:ext cx="2047619" cy="323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858576"/>
            <a:ext cx="942857" cy="31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577142" y="4858576"/>
            <a:ext cx="1371428" cy="31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9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