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6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00250" y="2795270"/>
            <a:ext cx="8191500" cy="1266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8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81912"/>
            <a:ext cx="3476190" cy="362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15238" y="1143746"/>
            <a:ext cx="3666666" cy="410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1964313"/>
            <a:ext cx="3247619" cy="343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79425" y="2564765"/>
            <a:ext cx="10629265" cy="1654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8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6666" y="1964055"/>
            <a:ext cx="3647619" cy="391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77142" y="2746252"/>
            <a:ext cx="3885714" cy="391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8070" y="3356610"/>
            <a:ext cx="9493885" cy="725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67619" y="5178696"/>
            <a:ext cx="2561904" cy="314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96190" y="5903659"/>
            <a:ext cx="5476191" cy="419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2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2880434"/>
            <a:ext cx="3438095" cy="391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71905" y="3500755"/>
            <a:ext cx="5861050" cy="759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66222" y="4972461"/>
            <a:ext cx="2223407" cy="348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29777" y="4939262"/>
            <a:ext cx="4222814" cy="323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82814" y="5628138"/>
            <a:ext cx="2978370" cy="307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83055" y="6267450"/>
            <a:ext cx="3664585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8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015238" y="4778011"/>
            <a:ext cx="1076190" cy="372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167619" y="4778011"/>
            <a:ext cx="295238" cy="352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567619" y="4778011"/>
            <a:ext cx="1047619" cy="372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91428" y="1286889"/>
            <a:ext cx="561904" cy="362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58095" y="3958680"/>
            <a:ext cx="295238" cy="343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4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62857" y="3003416"/>
            <a:ext cx="552380" cy="362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15238" y="3899909"/>
            <a:ext cx="800000" cy="343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53333" y="4786866"/>
            <a:ext cx="1057142" cy="371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05714" y="5664285"/>
            <a:ext cx="1076190" cy="381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1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62857" y="2163667"/>
            <a:ext cx="552380" cy="352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43809" y="4823469"/>
            <a:ext cx="295238" cy="352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96190" y="4823469"/>
            <a:ext cx="295238" cy="352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91428" y="2127133"/>
            <a:ext cx="304761" cy="353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43809" y="3005416"/>
            <a:ext cx="285714" cy="353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5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15238" y="4969504"/>
            <a:ext cx="3666666" cy="820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9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43809" y="1315304"/>
            <a:ext cx="3657142" cy="829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43809" y="2764810"/>
            <a:ext cx="4571428" cy="820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43809" y="4204780"/>
            <a:ext cx="4571428" cy="829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2023-12-14T15:08:17Z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