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4620" y="2833370"/>
            <a:ext cx="93821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0440"/>
            <a:ext cx="10219690" cy="471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7" b="42355"/>
          <a:stretch>
            <a:fillRect/>
          </a:stretch>
        </p:blipFill>
        <p:spPr>
          <a:xfrm>
            <a:off x="10272395" y="1556385"/>
            <a:ext cx="2308225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323" y="1122536"/>
            <a:ext cx="3935838" cy="35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8340" y="1756410"/>
            <a:ext cx="512254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82101" y="2413980"/>
            <a:ext cx="1132444" cy="26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82101" y="3024049"/>
            <a:ext cx="1401696" cy="28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323" y="3618272"/>
            <a:ext cx="1718464" cy="32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3878" y="4267955"/>
            <a:ext cx="3983353" cy="30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323" y="4917639"/>
            <a:ext cx="1370020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323" y="5559400"/>
            <a:ext cx="1805575" cy="30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8340" y="6193155"/>
            <a:ext cx="616966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387" y="2191336"/>
            <a:ext cx="53606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7489" y="2191336"/>
            <a:ext cx="281663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5474" y="2191336"/>
            <a:ext cx="29074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06950" y="2191336"/>
            <a:ext cx="772301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1387" y="2964796"/>
            <a:ext cx="53606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36630" y="2964796"/>
            <a:ext cx="508810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35474" y="2964796"/>
            <a:ext cx="29074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97864" y="2964796"/>
            <a:ext cx="781387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19559" y="3729156"/>
            <a:ext cx="517896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36630" y="3729156"/>
            <a:ext cx="508810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44560" y="3738255"/>
            <a:ext cx="281663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06950" y="3729156"/>
            <a:ext cx="772301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01387" y="4493516"/>
            <a:ext cx="536068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27489" y="4502616"/>
            <a:ext cx="281663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644560" y="4493516"/>
            <a:ext cx="281663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06950" y="4493516"/>
            <a:ext cx="781387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501387" y="5266976"/>
            <a:ext cx="53606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536630" y="5266976"/>
            <a:ext cx="508810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635474" y="5266976"/>
            <a:ext cx="29074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897864" y="5266976"/>
            <a:ext cx="790472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519559" y="6040436"/>
            <a:ext cx="517896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536630" y="6040436"/>
            <a:ext cx="508810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644560" y="6040436"/>
            <a:ext cx="281663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906950" y="6040436"/>
            <a:ext cx="772301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720000" y="4907445"/>
            <a:ext cx="561904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0000" y="5793635"/>
            <a:ext cx="57142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2154042"/>
            <a:ext cx="561904" cy="36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6190" y="2154042"/>
            <a:ext cx="561904" cy="36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4425" y="3789045"/>
            <a:ext cx="2364740" cy="8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43809" y="4842234"/>
            <a:ext cx="1628571" cy="371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00952" y="5738298"/>
            <a:ext cx="1609523" cy="381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0476" y="2145037"/>
            <a:ext cx="828571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4843978"/>
            <a:ext cx="809523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3003773"/>
            <a:ext cx="6695238" cy="38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740" y="3833495"/>
            <a:ext cx="899858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905" y="4580890"/>
            <a:ext cx="9545320" cy="157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4383" y="2129601"/>
            <a:ext cx="5205676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3041" y="2941789"/>
            <a:ext cx="5382930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4383" y="3753977"/>
            <a:ext cx="5830730" cy="364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3041" y="4556829"/>
            <a:ext cx="6735659" cy="38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3041" y="5397024"/>
            <a:ext cx="4748546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2395" y="6162675"/>
            <a:ext cx="772033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53006"/>
            <a:ext cx="3666666" cy="39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34191"/>
            <a:ext cx="2352380" cy="34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48690"/>
            <a:ext cx="2857142" cy="37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382242"/>
            <a:ext cx="4523809" cy="38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72955"/>
            <a:ext cx="3266666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906507"/>
            <a:ext cx="2447619" cy="34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5611495"/>
            <a:ext cx="766508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