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1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9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3750" y="2276475"/>
            <a:ext cx="79819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2040" y="3789045"/>
            <a:ext cx="74104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34285" y="4206404"/>
            <a:ext cx="752380" cy="38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10476" y="4206404"/>
            <a:ext cx="1000000" cy="38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9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212465"/>
            <a:ext cx="5143500" cy="3333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51855" y="3284855"/>
            <a:ext cx="514350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0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824331" y="5045924"/>
            <a:ext cx="1484874" cy="46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24695" y="4940935"/>
            <a:ext cx="128333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95970" y="6030227"/>
            <a:ext cx="510140" cy="46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2334748"/>
            <a:ext cx="295238" cy="36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72380" y="3363957"/>
            <a:ext cx="533333" cy="352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81904" y="4335987"/>
            <a:ext cx="476190" cy="42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96190" y="5403315"/>
            <a:ext cx="800000" cy="352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9523" y="3372351"/>
            <a:ext cx="533333" cy="42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0000" y="4505851"/>
            <a:ext cx="809523" cy="352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10476" y="5477422"/>
            <a:ext cx="466666" cy="4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58095" y="5525048"/>
            <a:ext cx="561904" cy="352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45"/>
          <a:stretch>
            <a:fillRect/>
          </a:stretch>
        </p:blipFill>
        <p:spPr>
          <a:xfrm>
            <a:off x="551815" y="692150"/>
            <a:ext cx="10800080" cy="94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61" r="22883" b="9002"/>
          <a:stretch>
            <a:fillRect/>
          </a:stretch>
        </p:blipFill>
        <p:spPr>
          <a:xfrm>
            <a:off x="3503930" y="4149090"/>
            <a:ext cx="7475855" cy="258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56200"/>
            <a:ext cx="10800000" cy="4124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061575" y="2766008"/>
            <a:ext cx="533333" cy="42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404432" y="3861505"/>
            <a:ext cx="552380" cy="35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8766337" y="3813874"/>
            <a:ext cx="476190" cy="4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033003" y="4880792"/>
            <a:ext cx="552380" cy="35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3"/>
          <a:stretch>
            <a:fillRect/>
          </a:stretch>
        </p:blipFill>
        <p:spPr>
          <a:xfrm>
            <a:off x="2423795" y="5026025"/>
            <a:ext cx="6696800" cy="84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12055"/>
            <a:ext cx="10800000" cy="415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700530"/>
            <a:ext cx="8917305" cy="370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9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53160"/>
            <a:ext cx="712851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10500" y="1052195"/>
            <a:ext cx="2438400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570" y="1906270"/>
            <a:ext cx="4904105" cy="5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27675" y="1844675"/>
            <a:ext cx="420941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492375"/>
            <a:ext cx="2102485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