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5" r:id="rId5"/>
    <p:sldId id="374" r:id="rId6"/>
    <p:sldId id="373" r:id="rId7"/>
    <p:sldId id="372" r:id="rId8"/>
    <p:sldId id="371" r:id="rId9"/>
    <p:sldId id="370" r:id="rId10"/>
    <p:sldId id="369" r:id="rId11"/>
    <p:sldId id="367" r:id="rId12"/>
    <p:sldId id="366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7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6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3.png"/><Relationship Id="rId2" Type="http://schemas.openxmlformats.org/officeDocument/2006/relationships/tags" Target="../tags/tag2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7940" y="2132330"/>
            <a:ext cx="6886575" cy="112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243580" y="3572510"/>
            <a:ext cx="5705475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6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12" b="43528"/>
          <a:stretch>
            <a:fillRect/>
          </a:stretch>
        </p:blipFill>
        <p:spPr>
          <a:xfrm>
            <a:off x="4295775" y="3897630"/>
            <a:ext cx="4199890" cy="2960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2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238894"/>
            <a:ext cx="5295238" cy="438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163492"/>
            <a:ext cx="4714285" cy="352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992770"/>
            <a:ext cx="5295238" cy="438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917368"/>
            <a:ext cx="4942857" cy="352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4775200"/>
            <a:ext cx="10339705" cy="1710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335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353572" y="3815460"/>
            <a:ext cx="265734" cy="252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893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886890" y="4094107"/>
            <a:ext cx="389968" cy="368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674445" y="4874634"/>
            <a:ext cx="332195" cy="281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955693" y="6312828"/>
            <a:ext cx="411633" cy="354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6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00952" y="1448344"/>
            <a:ext cx="295238" cy="352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43809" y="3344197"/>
            <a:ext cx="419047" cy="438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29523" y="3344197"/>
            <a:ext cx="428571" cy="400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91428" y="1438666"/>
            <a:ext cx="285714" cy="352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58095" y="2362476"/>
            <a:ext cx="409523" cy="4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529523" y="3343428"/>
            <a:ext cx="428571" cy="3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6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29523" y="5214574"/>
            <a:ext cx="428571" cy="381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062857" y="5224108"/>
            <a:ext cx="466666" cy="362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415238" y="5214574"/>
            <a:ext cx="438095" cy="381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1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58095" y="2867951"/>
            <a:ext cx="457142" cy="362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900952" y="2858424"/>
            <a:ext cx="438095" cy="381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1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20000" y="3425048"/>
            <a:ext cx="380952" cy="362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2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96190" y="2433404"/>
            <a:ext cx="400000" cy="353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692150"/>
            <a:ext cx="6497955" cy="1207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5505" y="1772285"/>
            <a:ext cx="4081780" cy="504063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749550" y="2460625"/>
            <a:ext cx="2410460" cy="269621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4"/>
            </p:custDataLst>
          </p:nvPr>
        </p:nvCxnSpPr>
        <p:spPr>
          <a:xfrm flipV="1">
            <a:off x="2999740" y="2420620"/>
            <a:ext cx="1871980" cy="122428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5"/>
            </p:custDataLst>
          </p:nvPr>
        </p:nvCxnSpPr>
        <p:spPr>
          <a:xfrm>
            <a:off x="2999740" y="4940935"/>
            <a:ext cx="2016125" cy="136842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6"/>
            </p:custDataLst>
          </p:nvPr>
        </p:nvCxnSpPr>
        <p:spPr>
          <a:xfrm flipH="1">
            <a:off x="2855595" y="3860800"/>
            <a:ext cx="2088515" cy="237617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2023-12-14T13:22:35Z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