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87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6825" y="2838450"/>
            <a:ext cx="96583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380" y="3506454"/>
            <a:ext cx="409523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571" y="1229689"/>
            <a:ext cx="361904" cy="3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2964884"/>
            <a:ext cx="380952" cy="3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7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932555"/>
            <a:ext cx="6754495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789045"/>
            <a:ext cx="6786245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9455"/>
            <a:ext cx="7864475" cy="314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88480" y="1988820"/>
            <a:ext cx="57150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08120" y="3212465"/>
            <a:ext cx="723265" cy="77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909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4149090"/>
            <a:ext cx="4788535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1428" y="1353362"/>
            <a:ext cx="390476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2287701"/>
            <a:ext cx="542857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72380" y="3345983"/>
            <a:ext cx="561904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01"/>
          <a:stretch>
            <a:fillRect/>
          </a:stretch>
        </p:blipFill>
        <p:spPr>
          <a:xfrm>
            <a:off x="720090" y="972185"/>
            <a:ext cx="10800080" cy="389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4268459"/>
            <a:ext cx="285714" cy="352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99"/>
          <a:stretch>
            <a:fillRect/>
          </a:stretch>
        </p:blipFill>
        <p:spPr>
          <a:xfrm>
            <a:off x="479425" y="908870"/>
            <a:ext cx="10800080" cy="108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14"/>
          <a:stretch>
            <a:fillRect/>
          </a:stretch>
        </p:blipFill>
        <p:spPr>
          <a:xfrm>
            <a:off x="623570" y="2060760"/>
            <a:ext cx="8909685" cy="259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365" y="2210435"/>
            <a:ext cx="4788535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181578"/>
            <a:ext cx="552380" cy="4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48571" y="1181578"/>
            <a:ext cx="504761" cy="4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1286422"/>
            <a:ext cx="476190" cy="4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14" y="3277762"/>
            <a:ext cx="476190" cy="4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15238" y="3325402"/>
            <a:ext cx="571428" cy="35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58" r="4886"/>
          <a:stretch>
            <a:fillRect/>
          </a:stretch>
        </p:blipFill>
        <p:spPr>
          <a:xfrm>
            <a:off x="3792220" y="4149090"/>
            <a:ext cx="6736715" cy="20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1229525"/>
            <a:ext cx="533333" cy="4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34285" y="1286753"/>
            <a:ext cx="561903" cy="362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4281684"/>
            <a:ext cx="371428" cy="35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58" r="4886"/>
          <a:stretch>
            <a:fillRect/>
          </a:stretch>
        </p:blipFill>
        <p:spPr>
          <a:xfrm>
            <a:off x="3648075" y="4004945"/>
            <a:ext cx="6736715" cy="20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