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7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3125" y="2890520"/>
            <a:ext cx="790575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8571" y="5397244"/>
            <a:ext cx="1333333" cy="39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9523" y="5397244"/>
            <a:ext cx="1323809" cy="39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10476" y="5397244"/>
            <a:ext cx="1314285" cy="39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62857" y="5397244"/>
            <a:ext cx="1352381" cy="39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9042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3660" y="3860800"/>
            <a:ext cx="5507990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3660" y="4508500"/>
            <a:ext cx="6640195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43660" y="5228590"/>
            <a:ext cx="609219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15415" y="5876925"/>
            <a:ext cx="601980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7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7195" y="3861000"/>
            <a:ext cx="4397144" cy="35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55179" y="4644000"/>
            <a:ext cx="3614830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55179" y="5409000"/>
            <a:ext cx="4091412" cy="3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55179" y="6183000"/>
            <a:ext cx="6249519" cy="40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20185"/>
            <a:ext cx="6285714" cy="400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41106"/>
            <a:ext cx="2809523" cy="391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71572"/>
            <a:ext cx="3933333" cy="400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673402"/>
            <a:ext cx="6228571" cy="420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453333" y="3996491"/>
            <a:ext cx="285714" cy="353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5238" y="3996491"/>
            <a:ext cx="571428" cy="353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67619" y="4893344"/>
            <a:ext cx="1085714" cy="381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29523" y="1191089"/>
            <a:ext cx="295238" cy="361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24761" y="1191089"/>
            <a:ext cx="561903" cy="361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72380" y="2096023"/>
            <a:ext cx="790476" cy="3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91428" y="2991431"/>
            <a:ext cx="247619" cy="352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53333" y="2991431"/>
            <a:ext cx="542857" cy="352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77142" y="3877313"/>
            <a:ext cx="1095238" cy="38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15238" y="3127917"/>
            <a:ext cx="561904" cy="362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48571" y="4930874"/>
            <a:ext cx="1314285" cy="38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1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62857" y="2212186"/>
            <a:ext cx="1019047" cy="352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67619" y="3099397"/>
            <a:ext cx="523809" cy="352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39047" y="2163253"/>
            <a:ext cx="361904" cy="352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43809" y="3052373"/>
            <a:ext cx="380952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96190" y="2134944"/>
            <a:ext cx="400000" cy="352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91428" y="3139462"/>
            <a:ext cx="371428" cy="343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