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9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13.png"/><Relationship Id="rId1" Type="http://schemas.openxmlformats.org/officeDocument/2006/relationships/tags" Target="../tags/tag4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8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04670" y="2914650"/>
            <a:ext cx="8582025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370" y="980440"/>
            <a:ext cx="8900160" cy="568706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3288030" y="4149090"/>
            <a:ext cx="4032250" cy="129603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 flipH="1">
            <a:off x="3072130" y="4149090"/>
            <a:ext cx="2519680" cy="158369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4"/>
            </p:custDataLst>
          </p:nvPr>
        </p:nvCxnSpPr>
        <p:spPr>
          <a:xfrm>
            <a:off x="7464425" y="4276090"/>
            <a:ext cx="1656080" cy="138493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5"/>
            </p:custDataLst>
          </p:nvPr>
        </p:nvCxnSpPr>
        <p:spPr>
          <a:xfrm flipH="1">
            <a:off x="5520055" y="4436745"/>
            <a:ext cx="3456305" cy="122428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764990"/>
            <a:ext cx="97204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50" r="11553" b="56618"/>
          <a:stretch>
            <a:fillRect/>
          </a:stretch>
        </p:blipFill>
        <p:spPr>
          <a:xfrm>
            <a:off x="9696450" y="2853055"/>
            <a:ext cx="1943735" cy="2168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8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29558"/>
            <a:ext cx="5980952" cy="429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078547"/>
            <a:ext cx="2828571" cy="372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889379"/>
            <a:ext cx="6895238" cy="429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3728829"/>
            <a:ext cx="3514285" cy="381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4539661"/>
            <a:ext cx="6038095" cy="410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5398135"/>
            <a:ext cx="7931150" cy="615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  <p:bldP spid="11" grpId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05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089777" y="3593578"/>
            <a:ext cx="609777" cy="261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947555" y="3929837"/>
            <a:ext cx="634666" cy="280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122666" y="4895027"/>
            <a:ext cx="267555" cy="292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013333" y="4982205"/>
            <a:ext cx="640888" cy="280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709333" y="5100518"/>
            <a:ext cx="640888" cy="280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142222" y="5088064"/>
            <a:ext cx="273777" cy="286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947555" y="6271200"/>
            <a:ext cx="634666" cy="280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071111" y="6258745"/>
            <a:ext cx="628444" cy="286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9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43809" y="1286978"/>
            <a:ext cx="304761" cy="343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10476" y="2184190"/>
            <a:ext cx="285714" cy="353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58095" y="2174645"/>
            <a:ext cx="295238" cy="362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72380" y="3071856"/>
            <a:ext cx="1219047" cy="372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681904" y="3071856"/>
            <a:ext cx="1228571" cy="372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662"/>
          <a:stretch>
            <a:fillRect/>
          </a:stretch>
        </p:blipFill>
        <p:spPr>
          <a:xfrm>
            <a:off x="4641850" y="3444240"/>
            <a:ext cx="2957195" cy="3116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548455"/>
            <a:ext cx="10800000" cy="4526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09520" y="2587644"/>
            <a:ext cx="990476" cy="457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095235" y="2644818"/>
            <a:ext cx="285714" cy="352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647615" y="3540537"/>
            <a:ext cx="285714" cy="362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123806" y="4436256"/>
            <a:ext cx="1352380" cy="381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13" r="25553"/>
          <a:stretch>
            <a:fillRect/>
          </a:stretch>
        </p:blipFill>
        <p:spPr>
          <a:xfrm>
            <a:off x="5160010" y="3786505"/>
            <a:ext cx="3264535" cy="3071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95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93251" y="2225376"/>
            <a:ext cx="368237" cy="350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2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48571" y="2096307"/>
            <a:ext cx="409523" cy="352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65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62857" y="1239880"/>
            <a:ext cx="380952" cy="363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48571" y="1239880"/>
            <a:ext cx="400000" cy="353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8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5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353218"/>
            <a:ext cx="3552380" cy="371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153776"/>
            <a:ext cx="3552380" cy="400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973395"/>
            <a:ext cx="1780952" cy="409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3792855"/>
            <a:ext cx="10104120" cy="1550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2023-12-14T13:25:16Z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