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85570" y="2857500"/>
            <a:ext cx="94202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r="8219" b="27155"/>
          <a:stretch>
            <a:fillRect/>
          </a:stretch>
        </p:blipFill>
        <p:spPr>
          <a:xfrm>
            <a:off x="7464425" y="3500755"/>
            <a:ext cx="3600450" cy="317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296445"/>
            <a:ext cx="4342857" cy="38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26645"/>
            <a:ext cx="2828571" cy="372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956560"/>
            <a:ext cx="5761355" cy="161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568" y="3650361"/>
            <a:ext cx="4458262" cy="31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9568" y="4304734"/>
            <a:ext cx="6436331" cy="327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568" y="4966715"/>
            <a:ext cx="4328927" cy="31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9605" y="5516880"/>
            <a:ext cx="350647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815" y="6165215"/>
            <a:ext cx="628142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24761" y="4919390"/>
            <a:ext cx="371428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5555" y="2936444"/>
            <a:ext cx="355555" cy="34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222" y="5443111"/>
            <a:ext cx="355555" cy="34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01061"/>
            <a:ext cx="5714285" cy="372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60042"/>
            <a:ext cx="3047619" cy="33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52213"/>
            <a:ext cx="3085714" cy="38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663315"/>
            <a:ext cx="747331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86868"/>
            <a:ext cx="2590476" cy="40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2116977"/>
            <a:ext cx="7047619" cy="37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75710"/>
            <a:ext cx="2828571" cy="34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67653"/>
            <a:ext cx="5409523" cy="38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616844"/>
            <a:ext cx="2961904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5427980"/>
            <a:ext cx="462724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258050"/>
            <a:ext cx="5733333" cy="82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583420"/>
            <a:ext cx="6019047" cy="352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93898"/>
            <a:ext cx="2771428" cy="362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185305"/>
            <a:ext cx="6666666" cy="42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