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9740" y="1916430"/>
            <a:ext cx="6291580" cy="132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33500" y="3572510"/>
            <a:ext cx="952500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4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86902" y="3616210"/>
            <a:ext cx="4149350" cy="311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7805" y="4292600"/>
            <a:ext cx="6048375" cy="930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86902" y="5527789"/>
            <a:ext cx="3964186" cy="311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95319" y="6218315"/>
            <a:ext cx="4469178" cy="36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1030"/>
            <a:ext cx="8545830" cy="1432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64" b="21023"/>
          <a:stretch>
            <a:fillRect/>
          </a:stretch>
        </p:blipFill>
        <p:spPr>
          <a:xfrm>
            <a:off x="871220" y="1917065"/>
            <a:ext cx="6884035" cy="421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68"/>
          <a:stretch>
            <a:fillRect/>
          </a:stretch>
        </p:blipFill>
        <p:spPr>
          <a:xfrm>
            <a:off x="7968615" y="1628775"/>
            <a:ext cx="2537460" cy="455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7" t="80499" r="29992"/>
          <a:stretch>
            <a:fillRect/>
          </a:stretch>
        </p:blipFill>
        <p:spPr>
          <a:xfrm>
            <a:off x="602615" y="1466215"/>
            <a:ext cx="6624955" cy="1151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25" y="2779845"/>
            <a:ext cx="10800000" cy="341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02529" y="3896353"/>
            <a:ext cx="3523809" cy="333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2529" y="4678864"/>
            <a:ext cx="3057142" cy="381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1815" y="5444490"/>
            <a:ext cx="9070340" cy="875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551815" y="1412240"/>
            <a:ext cx="6960870" cy="2303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765175"/>
            <a:ext cx="7595235" cy="587184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362200" y="4803140"/>
            <a:ext cx="2869565" cy="85852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>
            <a:off x="3935730" y="4868545"/>
            <a:ext cx="2952750" cy="79248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 flipH="1">
            <a:off x="2352040" y="4803140"/>
            <a:ext cx="3006725" cy="78549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 flipH="1">
            <a:off x="3935730" y="4725035"/>
            <a:ext cx="3006725" cy="78549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34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80785" y="3032760"/>
            <a:ext cx="2188845" cy="67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70166" y="3146786"/>
            <a:ext cx="1889868" cy="38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71260" y="3898900"/>
            <a:ext cx="2179955" cy="65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97424" y="4065838"/>
            <a:ext cx="1862610" cy="37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797369" y="4975791"/>
            <a:ext cx="1644549" cy="38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044890" y="5940341"/>
            <a:ext cx="863160" cy="309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72380" y="2278422"/>
            <a:ext cx="828571" cy="362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05714" y="3174800"/>
            <a:ext cx="819047" cy="381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96190" y="4071177"/>
            <a:ext cx="1085714" cy="352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05714" y="4967555"/>
            <a:ext cx="1095238" cy="352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81904" y="4967555"/>
            <a:ext cx="295238" cy="352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24761" y="2250558"/>
            <a:ext cx="1095238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10476" y="4034814"/>
            <a:ext cx="1057141" cy="381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3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11595" y="2846716"/>
            <a:ext cx="271516" cy="33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56045" y="6092825"/>
            <a:ext cx="1410335" cy="652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83615" y="1973580"/>
            <a:ext cx="4131945" cy="1047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7805" y="3237865"/>
            <a:ext cx="6195695" cy="66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72380" y="4222829"/>
            <a:ext cx="3200000" cy="37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72380" y="5033153"/>
            <a:ext cx="2780952" cy="390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55370" y="5661025"/>
            <a:ext cx="8448040" cy="716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7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2080315"/>
            <a:ext cx="7666666" cy="382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2857" y="2892443"/>
            <a:ext cx="6104762" cy="410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