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000375"/>
            <a:ext cx="54864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52550"/>
            <a:ext cx="109728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629" y="2366609"/>
            <a:ext cx="7156939" cy="309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68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2395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947" y="2910253"/>
            <a:ext cx="9861376" cy="2039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1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9728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5870" y="2602522"/>
            <a:ext cx="9861376" cy="2039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9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108775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1909" y="3015760"/>
            <a:ext cx="9861376" cy="2514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80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77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839" y="2558560"/>
            <a:ext cx="7584169" cy="3261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39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423" y="2989384"/>
            <a:ext cx="10054807" cy="2338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4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9728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4594" y="4193929"/>
            <a:ext cx="585492" cy="37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4770" y="4686298"/>
            <a:ext cx="585492" cy="37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2808" y="4695090"/>
            <a:ext cx="1209746" cy="37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2170" y="5178667"/>
            <a:ext cx="392060" cy="37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2569" y="5178667"/>
            <a:ext cx="576700" cy="37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353" y="1401244"/>
            <a:ext cx="6576646" cy="27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5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83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5646" y="2057399"/>
            <a:ext cx="1025107" cy="624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2008" y="2795953"/>
            <a:ext cx="185158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094" y="3323492"/>
            <a:ext cx="436022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3994" y="3736730"/>
            <a:ext cx="436022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7094" y="3481752"/>
            <a:ext cx="436022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0195" y="3455376"/>
            <a:ext cx="436022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2564" y="4290644"/>
            <a:ext cx="699790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97525" y="4941274"/>
            <a:ext cx="699790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67502" y="5486397"/>
            <a:ext cx="761336" cy="329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896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6571" y="2347545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0579" y="2839915"/>
            <a:ext cx="46239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8048" y="3754315"/>
            <a:ext cx="46239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1778" y="3833445"/>
            <a:ext cx="46239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1862" y="4791807"/>
            <a:ext cx="59428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5270" y="4835769"/>
            <a:ext cx="59428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5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85925"/>
            <a:ext cx="10915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6101" y="1688122"/>
            <a:ext cx="46239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2454" y="2198076"/>
            <a:ext cx="56790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1039" y="3147646"/>
            <a:ext cx="38326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5469" y="3710354"/>
            <a:ext cx="383269" cy="589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6069" y="4484076"/>
            <a:ext cx="383269" cy="659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57350"/>
            <a:ext cx="11277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355" y="2136529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8117" y="2825260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2948" y="3431929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6910" y="4082559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14495" y="4794735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6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4685" y="2110153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3193" y="3033345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8777" y="4202723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2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24025"/>
            <a:ext cx="109347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4593" y="1758460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6885" y="3745522"/>
            <a:ext cx="4360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8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203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839" y="3933056"/>
            <a:ext cx="97536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98386" y="2708029"/>
            <a:ext cx="2264822" cy="94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0524" y="2699237"/>
            <a:ext cx="2264822" cy="94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5416" y="2620106"/>
            <a:ext cx="2264822" cy="94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6854" y="5926014"/>
            <a:ext cx="69979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8746" y="5257799"/>
            <a:ext cx="69979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1845" y="4554414"/>
            <a:ext cx="101631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775"/>
            <a:ext cx="109347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0702" y="3165230"/>
            <a:ext cx="2352744" cy="153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786" y="3991706"/>
            <a:ext cx="1939506" cy="1283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8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2024-11-29T01:30:45Z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