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57325" y="1800225"/>
            <a:ext cx="927735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708910"/>
            <a:ext cx="9420860" cy="378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0000" y="4788393"/>
            <a:ext cx="552380" cy="353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53333" y="4788393"/>
            <a:ext cx="552380" cy="353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9523" y="4052315"/>
            <a:ext cx="571428" cy="352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39047" y="4052315"/>
            <a:ext cx="790476" cy="352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39047" y="4948754"/>
            <a:ext cx="552380" cy="352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3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31950" y="4076700"/>
            <a:ext cx="3257550" cy="61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7093" y="4897452"/>
            <a:ext cx="1666125" cy="304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77093" y="5586408"/>
            <a:ext cx="889134" cy="312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3660" y="6165215"/>
            <a:ext cx="4796155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710476" y="3982600"/>
            <a:ext cx="295238" cy="352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29523" y="3982600"/>
            <a:ext cx="247619" cy="352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48571" y="4878158"/>
            <a:ext cx="304761" cy="362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96190" y="1095889"/>
            <a:ext cx="1038095" cy="438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58095" y="2048881"/>
            <a:ext cx="247619" cy="352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58095" y="2944694"/>
            <a:ext cx="295238" cy="352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15238" y="2944694"/>
            <a:ext cx="295238" cy="352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43809" y="3840508"/>
            <a:ext cx="247619" cy="352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15238" y="2182502"/>
            <a:ext cx="533333" cy="352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39047" y="3917239"/>
            <a:ext cx="1047619" cy="428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48571" y="4822733"/>
            <a:ext cx="1057141" cy="457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2181838"/>
            <a:ext cx="466666" cy="46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15238" y="3143993"/>
            <a:ext cx="399999" cy="342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15238" y="4925408"/>
            <a:ext cx="399999" cy="352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34285" y="2238768"/>
            <a:ext cx="409523" cy="342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67619" y="3962716"/>
            <a:ext cx="476190" cy="476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783840" y="2996565"/>
            <a:ext cx="8015605" cy="1294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24761" y="2585298"/>
            <a:ext cx="2219047" cy="208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571" y="3253528"/>
            <a:ext cx="2209523" cy="1412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10476" y="3129428"/>
            <a:ext cx="3704761" cy="1536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035" y="2564765"/>
            <a:ext cx="7851140" cy="3836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