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76045" y="2852420"/>
            <a:ext cx="9439275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6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508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58166" y="1967704"/>
            <a:ext cx="6505531" cy="39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8166" y="2765385"/>
            <a:ext cx="6551867" cy="417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8166" y="3618718"/>
            <a:ext cx="4939385" cy="343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7860" y="4379595"/>
            <a:ext cx="8418830" cy="53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58166" y="5223356"/>
            <a:ext cx="3641985" cy="324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57860" y="5993130"/>
            <a:ext cx="6248400" cy="67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339047" y="5739285"/>
            <a:ext cx="285714" cy="228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579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7918" y="2833905"/>
            <a:ext cx="6987547" cy="448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9680" y="3636758"/>
            <a:ext cx="4235442" cy="410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7918" y="4448946"/>
            <a:ext cx="3199904" cy="410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7918" y="5261134"/>
            <a:ext cx="1847175" cy="401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7860" y="6073140"/>
            <a:ext cx="6402070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139047" y="4262130"/>
            <a:ext cx="533333" cy="343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39047" y="5444670"/>
            <a:ext cx="561904" cy="352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6345" y="2513165"/>
            <a:ext cx="499006" cy="31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32636" y="2513165"/>
            <a:ext cx="481799" cy="31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47330" y="4123210"/>
            <a:ext cx="507610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47330" y="6267067"/>
            <a:ext cx="516213" cy="31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7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2993941"/>
            <a:ext cx="4161904" cy="37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5714" y="3814162"/>
            <a:ext cx="2504761" cy="352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05714" y="4653459"/>
            <a:ext cx="2238095" cy="352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71905" y="5300980"/>
            <a:ext cx="5826125" cy="817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75460" y="2852420"/>
            <a:ext cx="5217795" cy="605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24761" y="3830913"/>
            <a:ext cx="2971428" cy="333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96190" y="4612349"/>
            <a:ext cx="1809523" cy="390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99515" y="5228590"/>
            <a:ext cx="8768715" cy="843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7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3616" y="3856479"/>
            <a:ext cx="4568294" cy="394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78446" y="4653741"/>
            <a:ext cx="2364764" cy="331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78446" y="5433088"/>
            <a:ext cx="2104998" cy="331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43660" y="6092825"/>
            <a:ext cx="7045325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8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305862"/>
            <a:ext cx="3523809" cy="829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1815" y="2564765"/>
            <a:ext cx="6973570" cy="964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919220"/>
            <a:ext cx="6844030" cy="1003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