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2" r:id="rId3"/>
    <p:sldId id="363" r:id="rId4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43050" y="2847975"/>
            <a:ext cx="910590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53049"/>
            <a:ext cx="6076190" cy="428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7200" y="1967230"/>
            <a:ext cx="2824480" cy="872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72380" y="3335173"/>
            <a:ext cx="1438095" cy="314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059371"/>
            <a:ext cx="6438095" cy="428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92" b="82562"/>
          <a:stretch>
            <a:fillRect/>
          </a:stretch>
        </p:blipFill>
        <p:spPr>
          <a:xfrm>
            <a:off x="1775460" y="5085080"/>
            <a:ext cx="6264910" cy="94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10" r="42220"/>
          <a:stretch>
            <a:fillRect/>
          </a:stretch>
        </p:blipFill>
        <p:spPr>
          <a:xfrm>
            <a:off x="720090" y="1188085"/>
            <a:ext cx="6240145" cy="4543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430976"/>
            <a:ext cx="5990476" cy="419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89105"/>
            <a:ext cx="4952380" cy="81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55595" y="3348355"/>
            <a:ext cx="3240405" cy="773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5149850"/>
            <a:ext cx="7160260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r="8884" b="32044"/>
          <a:stretch>
            <a:fillRect/>
          </a:stretch>
        </p:blipFill>
        <p:spPr>
          <a:xfrm>
            <a:off x="7464425" y="1188085"/>
            <a:ext cx="3600450" cy="368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2982595" y="4211955"/>
            <a:ext cx="3240405" cy="773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18666" y="4217187"/>
            <a:ext cx="3824592" cy="34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77185" y="4200587"/>
            <a:ext cx="2804149" cy="365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94074" y="4955861"/>
            <a:ext cx="1451851" cy="27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57925" y="4955861"/>
            <a:ext cx="1053629" cy="27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993185" y="5653037"/>
            <a:ext cx="1850074" cy="27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93185" y="6350213"/>
            <a:ext cx="1443555" cy="29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05714" y="2506768"/>
            <a:ext cx="2790476" cy="409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964339"/>
            <a:ext cx="3733333" cy="819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00952" y="3336115"/>
            <a:ext cx="2580952" cy="333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00952" y="4155930"/>
            <a:ext cx="1209523" cy="314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23795" y="4149090"/>
            <a:ext cx="2602230" cy="107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15238" y="5585839"/>
            <a:ext cx="1428571" cy="314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619" y="4519723"/>
            <a:ext cx="2790476" cy="41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48571" y="5387580"/>
            <a:ext cx="1209523" cy="314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99515" y="3716655"/>
            <a:ext cx="3620770" cy="1158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95550" y="5012690"/>
            <a:ext cx="2527300" cy="909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82514" y="6308851"/>
            <a:ext cx="1303968" cy="284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5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200785"/>
            <a:ext cx="613283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029570"/>
            <a:ext cx="3295238" cy="37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20000" y="2858476"/>
            <a:ext cx="1419047" cy="333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601720"/>
            <a:ext cx="6478270" cy="815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8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7895" y="3860800"/>
            <a:ext cx="399097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32025" y="4580890"/>
            <a:ext cx="360426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02380" y="5449050"/>
            <a:ext cx="2166723" cy="389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42538" y="6254211"/>
            <a:ext cx="1123158" cy="291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6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4607" y="3205663"/>
            <a:ext cx="3541410" cy="41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370" y="4004945"/>
            <a:ext cx="4598670" cy="1059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53769" y="5372792"/>
            <a:ext cx="1652025" cy="33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