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9300" y="2061845"/>
            <a:ext cx="8153400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4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4285" y="1382182"/>
            <a:ext cx="571428" cy="362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86666" y="3356782"/>
            <a:ext cx="685714" cy="248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9523" y="4186686"/>
            <a:ext cx="495238" cy="343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72380" y="2183250"/>
            <a:ext cx="561904" cy="352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86666" y="5912377"/>
            <a:ext cx="561904" cy="352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165" y="1196340"/>
            <a:ext cx="404749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815" y="2132330"/>
            <a:ext cx="3552190" cy="106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3570" y="3411220"/>
            <a:ext cx="295021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4220845"/>
            <a:ext cx="4086860" cy="78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072380" y="4088235"/>
            <a:ext cx="495238" cy="343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20000" y="4974504"/>
            <a:ext cx="542857" cy="438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238" y="3126080"/>
            <a:ext cx="542857" cy="42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15238" y="4279370"/>
            <a:ext cx="285715" cy="352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53333" y="5118127"/>
            <a:ext cx="1085714" cy="371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5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48571" y="1295940"/>
            <a:ext cx="495238" cy="333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77142" y="3230055"/>
            <a:ext cx="295238" cy="35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05714" y="3230055"/>
            <a:ext cx="533333" cy="35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809" y="2145227"/>
            <a:ext cx="495238" cy="33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7142" y="3079994"/>
            <a:ext cx="495239" cy="343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05714" y="3976607"/>
            <a:ext cx="542857" cy="42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86666" y="3252413"/>
            <a:ext cx="380952" cy="36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4761" y="2286419"/>
            <a:ext cx="380952" cy="361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2857" y="1286596"/>
            <a:ext cx="361904" cy="343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916880"/>
            <a:ext cx="10800000" cy="451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264803" y="2164814"/>
            <a:ext cx="361904" cy="352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