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3057525"/>
            <a:ext cx="51435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973455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988840"/>
            <a:ext cx="8648700" cy="400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4847" y="3091000"/>
            <a:ext cx="6775938" cy="303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89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966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4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400300"/>
            <a:ext cx="1097280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31432" y="2382715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2309" y="2382715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2463" y="2444262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3001" y="2470638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75494" y="3446584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14248" y="3446585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16671" y="3402624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63807" y="3508131"/>
            <a:ext cx="413239" cy="338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12377" y="3982915"/>
            <a:ext cx="3982916" cy="395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9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3157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0024" y="2382715"/>
            <a:ext cx="5016814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0555" y="3807068"/>
            <a:ext cx="4876137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2777" y="5284176"/>
            <a:ext cx="5567319" cy="940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67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876550"/>
            <a:ext cx="10172700" cy="110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8963" y="3464168"/>
            <a:ext cx="7021460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26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014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161" y="5583115"/>
            <a:ext cx="10793361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00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395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5577" y="5081953"/>
            <a:ext cx="10925245" cy="852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99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102298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4323" y="4501663"/>
            <a:ext cx="2792361" cy="171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2271" y="4536831"/>
            <a:ext cx="1781244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3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53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347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02832" y="3200400"/>
            <a:ext cx="541530" cy="347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4578" y="3191607"/>
            <a:ext cx="541530" cy="347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5747" y="3200398"/>
            <a:ext cx="541530" cy="347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75032" y="3209190"/>
            <a:ext cx="541530" cy="347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74833" y="3912574"/>
            <a:ext cx="339306" cy="347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86910" y="4510451"/>
            <a:ext cx="339306" cy="347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51640" y="5011613"/>
            <a:ext cx="515151" cy="347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90956" y="5530360"/>
            <a:ext cx="479983" cy="347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828800"/>
            <a:ext cx="107823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4617" y="2391506"/>
            <a:ext cx="444814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5248" y="2963006"/>
            <a:ext cx="444814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3125" y="3543298"/>
            <a:ext cx="444814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29709" y="4026875"/>
            <a:ext cx="444814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61193" y="4615959"/>
            <a:ext cx="444814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73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90675"/>
            <a:ext cx="108585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3409" y="2110153"/>
            <a:ext cx="46239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3409" y="2655276"/>
            <a:ext cx="46239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4917" y="2681652"/>
            <a:ext cx="46239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7810" y="3147644"/>
            <a:ext cx="46239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92118" y="4290644"/>
            <a:ext cx="46239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32034" y="4290643"/>
            <a:ext cx="46239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09241" y="4264266"/>
            <a:ext cx="46239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06019" y="4862143"/>
            <a:ext cx="46239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87673" y="4809390"/>
            <a:ext cx="46239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86812" y="4818182"/>
            <a:ext cx="46239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87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108966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9847" y="2329960"/>
            <a:ext cx="400853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05655" y="3428997"/>
            <a:ext cx="400853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68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108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861048"/>
            <a:ext cx="935355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17732" y="1318846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2239" y="4249615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96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132856"/>
            <a:ext cx="97726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3316" y="2092570"/>
            <a:ext cx="4887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40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314450"/>
            <a:ext cx="9429750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940" y="2637692"/>
            <a:ext cx="4158791" cy="2944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94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24000"/>
            <a:ext cx="107061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522" y="2311241"/>
            <a:ext cx="5109063" cy="30183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9563" y="2347546"/>
            <a:ext cx="3674060" cy="299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4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2024-11-29T01:41:04Z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