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0050" y="2823845"/>
            <a:ext cx="1139190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840" y="2672080"/>
            <a:ext cx="278447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9875" y="2672080"/>
            <a:ext cx="636778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238" y="3615978"/>
            <a:ext cx="2457142" cy="410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1988820"/>
            <a:ext cx="5490845" cy="412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2774880"/>
            <a:ext cx="3638095" cy="400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576160"/>
            <a:ext cx="3495238" cy="35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840" y="4319905"/>
            <a:ext cx="9432925" cy="1471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91272" y="5301056"/>
            <a:ext cx="515878" cy="47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7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256270" y="5372735"/>
            <a:ext cx="2297430" cy="89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6135" y="1916430"/>
            <a:ext cx="2545080" cy="8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76135" y="3572510"/>
            <a:ext cx="240093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77142" y="5509577"/>
            <a:ext cx="2000000" cy="457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0000" y="4822733"/>
            <a:ext cx="466666" cy="3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0000" y="4822733"/>
            <a:ext cx="476190" cy="305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15238" y="4822733"/>
            <a:ext cx="266666" cy="305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3860887"/>
            <a:ext cx="476190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0952" y="3860887"/>
            <a:ext cx="504761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10476" y="3860887"/>
            <a:ext cx="485713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20000" y="3860887"/>
            <a:ext cx="495238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05714" y="4623629"/>
            <a:ext cx="704761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05714" y="4623629"/>
            <a:ext cx="714285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15238" y="4623629"/>
            <a:ext cx="695238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15238" y="4623629"/>
            <a:ext cx="714285" cy="3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1991941"/>
            <a:ext cx="533333" cy="42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8571" y="2849835"/>
            <a:ext cx="1009523" cy="4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7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00952" y="1210861"/>
            <a:ext cx="514285" cy="4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91428" y="1210861"/>
            <a:ext cx="542856" cy="439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3333" y="2128087"/>
            <a:ext cx="771428" cy="372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39047" y="2997541"/>
            <a:ext cx="533333" cy="35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2023-12-14T15:23:30Z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