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8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6025" y="2804795"/>
            <a:ext cx="7219950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67619" y="3152952"/>
            <a:ext cx="2171428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86666" y="4048190"/>
            <a:ext cx="3038095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3809" y="4943428"/>
            <a:ext cx="2114285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0476" y="2105429"/>
            <a:ext cx="2076191" cy="38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000743"/>
            <a:ext cx="3990476" cy="38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62857" y="4791371"/>
            <a:ext cx="1095238" cy="36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81904" y="4791371"/>
            <a:ext cx="1066666" cy="36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6055995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285" y="1992196"/>
            <a:ext cx="3619047" cy="352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59839"/>
            <a:ext cx="1457142" cy="333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603534"/>
            <a:ext cx="1866666" cy="39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404360"/>
            <a:ext cx="9514205" cy="143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1847850" y="3884295"/>
            <a:ext cx="7176225" cy="249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809750" y="3855085"/>
            <a:ext cx="632333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809664" y="4807955"/>
            <a:ext cx="3476190" cy="41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809750" y="5505450"/>
            <a:ext cx="5824855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710476" y="5503360"/>
            <a:ext cx="4590476" cy="381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2857" y="1267626"/>
            <a:ext cx="1142857" cy="38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15238" y="1267626"/>
            <a:ext cx="1323809" cy="38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164043"/>
            <a:ext cx="2200000" cy="38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39047" y="2164043"/>
            <a:ext cx="1942857" cy="38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00952" y="3050924"/>
            <a:ext cx="2114285" cy="39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0000" y="2191491"/>
            <a:ext cx="314285" cy="352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15238" y="2286764"/>
            <a:ext cx="295237" cy="257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53333" y="4239857"/>
            <a:ext cx="828571" cy="36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91428" y="5135421"/>
            <a:ext cx="819047" cy="352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00952" y="1229453"/>
            <a:ext cx="285714" cy="35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39047" y="2125775"/>
            <a:ext cx="295238" cy="35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2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7066239" y="6220710"/>
            <a:ext cx="447030" cy="295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443480" y="2636520"/>
            <a:ext cx="2236470" cy="20872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4728210" y="3026410"/>
            <a:ext cx="942975" cy="1404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5808345" y="2636520"/>
            <a:ext cx="2236470" cy="20872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2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3750" y="2924810"/>
            <a:ext cx="1849120" cy="1286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17390" y="3060065"/>
            <a:ext cx="417195" cy="95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08345" y="3107055"/>
            <a:ext cx="1562100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93593" y="6183842"/>
            <a:ext cx="269371" cy="321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248522"/>
            <a:ext cx="476190" cy="46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39047" y="3143993"/>
            <a:ext cx="476190" cy="46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34285" y="2097194"/>
            <a:ext cx="409523" cy="343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67619" y="3823128"/>
            <a:ext cx="476190" cy="46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67619" y="5615811"/>
            <a:ext cx="476190" cy="47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