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3048000"/>
            <a:ext cx="53149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39165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5485" y="4958862"/>
            <a:ext cx="3337483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0520" y="1459524"/>
            <a:ext cx="4337441" cy="34904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76000" y="6245469"/>
            <a:ext cx="673717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86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95525"/>
            <a:ext cx="113347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7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8488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384" y="1702580"/>
            <a:ext cx="7956603" cy="34321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0847" y="5662247"/>
            <a:ext cx="233516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82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6108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8624" y="1512277"/>
            <a:ext cx="10177899" cy="2136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2245" y="4281855"/>
            <a:ext cx="10072393" cy="2145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9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7850"/>
            <a:ext cx="112395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8139" y="2875085"/>
            <a:ext cx="10177899" cy="217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05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95425"/>
            <a:ext cx="108013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254" y="3631223"/>
            <a:ext cx="9878961" cy="169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04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76375"/>
            <a:ext cx="108966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1924" y="3103685"/>
            <a:ext cx="611868" cy="30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7270" y="3572608"/>
            <a:ext cx="611868" cy="30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2686" y="3080239"/>
            <a:ext cx="611868" cy="30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6647" y="3572608"/>
            <a:ext cx="611868" cy="30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9308" y="3124200"/>
            <a:ext cx="611868" cy="30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83270" y="3546231"/>
            <a:ext cx="611868" cy="30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99893" y="3071447"/>
            <a:ext cx="611868" cy="30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73516" y="3546231"/>
            <a:ext cx="611868" cy="30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51685" y="3115408"/>
            <a:ext cx="611868" cy="30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51685" y="3555024"/>
            <a:ext cx="611868" cy="30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39670" y="4610101"/>
            <a:ext cx="10060668" cy="788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43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412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347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80040" y="2136530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8963" y="2637691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9325" y="3191607"/>
            <a:ext cx="49756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8963" y="4246684"/>
            <a:ext cx="119215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34817" y="4255476"/>
            <a:ext cx="1306460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8402" y="4237891"/>
            <a:ext cx="49756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20257" y="4237891"/>
            <a:ext cx="105148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73072" y="4783014"/>
            <a:ext cx="208018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5548" y="4774222"/>
            <a:ext cx="49756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73971" y="4756637"/>
            <a:ext cx="1816413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86211" y="5275384"/>
            <a:ext cx="141196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16171" y="5319345"/>
            <a:ext cx="49756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347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3078" y="2716823"/>
            <a:ext cx="54152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4048" y="2154115"/>
            <a:ext cx="53273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1533" y="3499338"/>
            <a:ext cx="53273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4401" y="2699239"/>
            <a:ext cx="53273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62955" y="2136532"/>
            <a:ext cx="53273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7786" y="3472963"/>
            <a:ext cx="53273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25263" y="5829301"/>
            <a:ext cx="68220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1624" y="6286502"/>
            <a:ext cx="68220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0533" y="6365632"/>
            <a:ext cx="53273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75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966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4339" y="3138854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2070" y="3666393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5824" y="4721470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9370" y="4747847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41686" y="5723794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9986" y="6251333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2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33575"/>
            <a:ext cx="112585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4847" y="2497015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2432" y="3042138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7263" y="3508131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32433" y="3974123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14849" y="4475284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78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774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3716" y="1811215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7477" y="2769577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2323" y="4237893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5177" y="5213839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81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52600"/>
            <a:ext cx="109537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7002" y="1793631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1679" y="3270739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04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66492" y="4932484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6639" y="4932484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6884" y="4914900"/>
            <a:ext cx="263769" cy="29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5452" y="4914899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7701" y="5336930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47847" y="5336930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99640" y="5345722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0993" y="5336929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75285" y="5741375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39055" y="5758959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99640" y="5741375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72201" y="5732582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75286" y="6172197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39056" y="6145820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90849" y="6154612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89787" y="6145820"/>
            <a:ext cx="167054" cy="24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5358" y="3200398"/>
            <a:ext cx="3474204" cy="250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16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14500"/>
            <a:ext cx="109537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4879" y="3068516"/>
            <a:ext cx="62945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9279" y="3086100"/>
            <a:ext cx="62945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8849" y="3086100"/>
            <a:ext cx="62945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3587" y="3094893"/>
            <a:ext cx="62945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1572" y="4695092"/>
            <a:ext cx="9914128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17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2024-11-29T01:53:39Z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