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47645" y="2814320"/>
            <a:ext cx="6696075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6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05714" y="1306176"/>
            <a:ext cx="552380" cy="343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53333" y="2155940"/>
            <a:ext cx="780953" cy="35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96190" y="3015252"/>
            <a:ext cx="552380" cy="35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91428" y="3874564"/>
            <a:ext cx="295238" cy="35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72380" y="1486285"/>
            <a:ext cx="561904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58095" y="1486285"/>
            <a:ext cx="533333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0000" y="1486285"/>
            <a:ext cx="295238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15238" y="2410095"/>
            <a:ext cx="295238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62857" y="2410095"/>
            <a:ext cx="304761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20000" y="2410095"/>
            <a:ext cx="295238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355" y="4004945"/>
            <a:ext cx="9997440" cy="105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5" y="836110"/>
            <a:ext cx="10263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34285" y="1191336"/>
            <a:ext cx="285715" cy="352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81904" y="2116361"/>
            <a:ext cx="495238" cy="343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8859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348865"/>
            <a:ext cx="7449820" cy="4316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904" y="2295809"/>
            <a:ext cx="571428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39047" y="4143428"/>
            <a:ext cx="533333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1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98795" y="4515323"/>
            <a:ext cx="1309815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84440" y="6019800"/>
            <a:ext cx="174752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67619" y="2153908"/>
            <a:ext cx="2009523" cy="467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81904" y="3078465"/>
            <a:ext cx="1495238" cy="457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81904" y="4927580"/>
            <a:ext cx="1495238" cy="457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3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68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22941" y="1982047"/>
            <a:ext cx="955265" cy="41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84966" y="2801004"/>
            <a:ext cx="518572" cy="41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86776" y="3665459"/>
            <a:ext cx="764212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23922" y="4484417"/>
            <a:ext cx="272932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75868" y="6122331"/>
            <a:ext cx="282030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