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85570" y="2814320"/>
            <a:ext cx="942022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2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3284855"/>
            <a:ext cx="4939030" cy="132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8760" y="4895850"/>
            <a:ext cx="362966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09069" y="5574099"/>
            <a:ext cx="2145975" cy="29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86946" y="6259989"/>
            <a:ext cx="4557432" cy="317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150"/>
            <a:ext cx="7459345" cy="32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004945"/>
            <a:ext cx="7459345" cy="251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063581" y="5021538"/>
            <a:ext cx="542857" cy="47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15085"/>
            <a:ext cx="798830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220289"/>
            <a:ext cx="3428571" cy="37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96950"/>
            <a:ext cx="2123809" cy="37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3932555"/>
            <a:ext cx="6582410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872380" y="4052618"/>
            <a:ext cx="866666" cy="41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62857" y="5158971"/>
            <a:ext cx="866666" cy="257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1363169"/>
            <a:ext cx="1009523" cy="41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2355404"/>
            <a:ext cx="628571" cy="35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58095" y="3299936"/>
            <a:ext cx="380952" cy="35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9047" y="2325461"/>
            <a:ext cx="552380" cy="36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34285" y="3269072"/>
            <a:ext cx="1085714" cy="38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48571" y="4222214"/>
            <a:ext cx="828571" cy="37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5175356"/>
            <a:ext cx="819047" cy="37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77142" y="5175356"/>
            <a:ext cx="1095238" cy="35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840" y="2132330"/>
            <a:ext cx="110490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000" y="2317017"/>
            <a:ext cx="1085713" cy="37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00952" y="4215303"/>
            <a:ext cx="295238" cy="34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3169143"/>
            <a:ext cx="552380" cy="353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619" y="2258272"/>
            <a:ext cx="285714" cy="35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4278196"/>
            <a:ext cx="1323809" cy="38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0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9822" y="5391884"/>
            <a:ext cx="7035417" cy="34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8138" y="6249225"/>
            <a:ext cx="7551015" cy="34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1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3210" y="5438215"/>
            <a:ext cx="7703854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3210" y="6271200"/>
            <a:ext cx="6596978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