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8110" y="1988820"/>
            <a:ext cx="42957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46985" y="3716655"/>
            <a:ext cx="70580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280" y="1052195"/>
            <a:ext cx="1082675" cy="138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86666" y="1505737"/>
            <a:ext cx="257142" cy="352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72380" y="1505737"/>
            <a:ext cx="295238" cy="352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08570" y="2602230"/>
            <a:ext cx="794385" cy="137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20000" y="2954452"/>
            <a:ext cx="295238" cy="352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34285" y="2954452"/>
            <a:ext cx="295238" cy="352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328660" y="4116705"/>
            <a:ext cx="800100" cy="1156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86666" y="4403167"/>
            <a:ext cx="600000" cy="36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767619" y="4403167"/>
            <a:ext cx="600000" cy="36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256270" y="5584825"/>
            <a:ext cx="941070" cy="106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358095" y="5966254"/>
            <a:ext cx="323809" cy="25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491428" y="5861413"/>
            <a:ext cx="838095" cy="36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9" grpId="0" bldLvl="0" animBg="1"/>
      <p:bldP spid="10" grpId="0" animBg="1"/>
      <p:bldP spid="11" grpId="0" animBg="1"/>
      <p:bldP spid="14" grpId="0" bldLvl="0" animBg="1"/>
      <p:bldP spid="15" grpId="0" animBg="1"/>
      <p:bldP spid="16" grpId="0" animBg="1"/>
      <p:bldP spid="19" grpId="0" bldLvl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108734"/>
            <a:ext cx="2561904" cy="36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3108734"/>
            <a:ext cx="2580952" cy="36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8571" y="3108734"/>
            <a:ext cx="2695238" cy="36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9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002698" y="3695524"/>
            <a:ext cx="954526" cy="43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57125" y="5395612"/>
            <a:ext cx="726453" cy="32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02445" y="5395612"/>
            <a:ext cx="473039" cy="312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30165" y="6216052"/>
            <a:ext cx="261861" cy="304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50397" y="6216052"/>
            <a:ext cx="473039" cy="304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29694" y="2637000"/>
            <a:ext cx="1007116" cy="45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44825" y="3429000"/>
            <a:ext cx="150622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99265" y="5319000"/>
            <a:ext cx="1258896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440" y="6183000"/>
            <a:ext cx="998124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79492" y="6165000"/>
            <a:ext cx="2553760" cy="4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764540"/>
            <a:ext cx="5979160" cy="600265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463925" y="1844675"/>
            <a:ext cx="1767840" cy="22326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flipV="1">
            <a:off x="3463925" y="2061210"/>
            <a:ext cx="1767840" cy="93599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3503930" y="2997200"/>
            <a:ext cx="1656080" cy="10801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3463925" y="5013325"/>
            <a:ext cx="1696085" cy="14401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H="1">
            <a:off x="3432175" y="5085080"/>
            <a:ext cx="1727835" cy="12966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7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1995" y="4652645"/>
            <a:ext cx="3823335" cy="123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456045" y="4580890"/>
            <a:ext cx="4598670" cy="142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2165781"/>
            <a:ext cx="1104761" cy="39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55" y="1870075"/>
            <a:ext cx="4242435" cy="91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012032"/>
            <a:ext cx="2361904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1904" y="3012032"/>
            <a:ext cx="2304761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15238" y="3012032"/>
            <a:ext cx="2323809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812793"/>
            <a:ext cx="2819047" cy="314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39047" y="3812793"/>
            <a:ext cx="2761904" cy="314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613553"/>
            <a:ext cx="2819047" cy="314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9425" y="5300980"/>
            <a:ext cx="8983345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9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