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7820" y="2785745"/>
            <a:ext cx="11515725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43809" y="2756855"/>
            <a:ext cx="3266666" cy="811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80100" y="2636520"/>
            <a:ext cx="4339590" cy="93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775460" y="3932555"/>
            <a:ext cx="2239010" cy="1125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281904" y="4341272"/>
            <a:ext cx="1190477" cy="314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2" grpId="0" bldLvl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77142" y="2146392"/>
            <a:ext cx="2028571" cy="353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34285" y="3941399"/>
            <a:ext cx="533333" cy="353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103034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5873" y="3468361"/>
            <a:ext cx="5942181" cy="327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5873" y="4250920"/>
            <a:ext cx="5942181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5873" y="5024380"/>
            <a:ext cx="5460628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5370" y="5661025"/>
            <a:ext cx="7795895" cy="873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7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84130" y="1183376"/>
            <a:ext cx="765521" cy="343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31784" y="2011266"/>
            <a:ext cx="272772" cy="325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87901" y="2839155"/>
            <a:ext cx="1003097" cy="325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11470" y="3658238"/>
            <a:ext cx="1003097" cy="325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37979" y="4486128"/>
            <a:ext cx="1003097" cy="352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78271" y="6141908"/>
            <a:ext cx="923905" cy="352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358095" y="3954311"/>
            <a:ext cx="561904" cy="362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05714" y="3954311"/>
            <a:ext cx="552380" cy="362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39047" y="5135802"/>
            <a:ext cx="552380" cy="362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00952" y="5440703"/>
            <a:ext cx="285714" cy="352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92035" y="1988820"/>
            <a:ext cx="1227455" cy="1295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34285" y="2402213"/>
            <a:ext cx="1057142" cy="352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58125" y="3500755"/>
            <a:ext cx="1089025" cy="1390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7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28660" y="1988820"/>
            <a:ext cx="1364615" cy="822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51630" y="2852420"/>
            <a:ext cx="1676400" cy="782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7142" y="3127337"/>
            <a:ext cx="2380952" cy="352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10476" y="4910736"/>
            <a:ext cx="809523" cy="352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0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77142" y="2240123"/>
            <a:ext cx="561904" cy="352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96190" y="2240123"/>
            <a:ext cx="561903" cy="352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0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1950" y="3429000"/>
            <a:ext cx="2206625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20000" y="3619941"/>
            <a:ext cx="1361904" cy="314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59560" y="4292600"/>
            <a:ext cx="2078990" cy="66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20280" y="4292600"/>
            <a:ext cx="2133600" cy="71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174120"/>
            <a:ext cx="2323809" cy="31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56045" y="2060575"/>
            <a:ext cx="2441575" cy="773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3570" y="2924810"/>
            <a:ext cx="2857500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10476" y="3004155"/>
            <a:ext cx="1361904" cy="31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6671945" y="3572510"/>
            <a:ext cx="4173220" cy="979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04620" y="3429000"/>
            <a:ext cx="3805555" cy="1184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639695" y="4940935"/>
            <a:ext cx="2056130" cy="1231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158095" y="5244527"/>
            <a:ext cx="971428" cy="314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4" grpId="0" bldLvl="0" animBg="1"/>
      <p:bldP spid="1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