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65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4545" y="2795270"/>
            <a:ext cx="105822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844675"/>
            <a:ext cx="2555240" cy="2529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1772285"/>
            <a:ext cx="2814320" cy="2644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360" y="2060575"/>
            <a:ext cx="290957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805" y="2924810"/>
            <a:ext cx="461137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3789045"/>
            <a:ext cx="5997575" cy="79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911860" y="1196340"/>
            <a:ext cx="3058160" cy="119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815" y="2564765"/>
            <a:ext cx="2260600" cy="125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815" y="4076700"/>
            <a:ext cx="1598930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3570" y="5228590"/>
            <a:ext cx="5410835" cy="1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9965" y="1340485"/>
            <a:ext cx="3616325" cy="154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491428" y="5062411"/>
            <a:ext cx="257142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91428" y="5348454"/>
            <a:ext cx="819047" cy="38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72380" y="5653566"/>
            <a:ext cx="285714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3928" y="1502403"/>
            <a:ext cx="278755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28717" y="1502403"/>
            <a:ext cx="548219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4080" y="3047088"/>
            <a:ext cx="799099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1653" y="3344859"/>
            <a:ext cx="557511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63674" y="5224536"/>
            <a:ext cx="1319442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12343" y="6155069"/>
            <a:ext cx="1059271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200" y="2191969"/>
            <a:ext cx="1010488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4488" y="3072090"/>
            <a:ext cx="984355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02755" y="4832332"/>
            <a:ext cx="270044" cy="32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94044" y="5363891"/>
            <a:ext cx="270044" cy="33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81422" y="6261440"/>
            <a:ext cx="513955" cy="32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4285" y="2372554"/>
            <a:ext cx="561904" cy="35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714" y="3325313"/>
            <a:ext cx="809523" cy="36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726740"/>
            <a:ext cx="476190" cy="46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15238" y="4061869"/>
            <a:ext cx="399999" cy="343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15238" y="5978733"/>
            <a:ext cx="399999" cy="343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34285" y="2842334"/>
            <a:ext cx="409523" cy="34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4712668"/>
            <a:ext cx="476190" cy="477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9965" y="2276475"/>
            <a:ext cx="113919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91428" y="2401230"/>
            <a:ext cx="1342857" cy="37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5714" y="2401230"/>
            <a:ext cx="819047" cy="37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59785" y="3284855"/>
            <a:ext cx="948055" cy="126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28435" y="3212465"/>
            <a:ext cx="1094105" cy="121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68840" y="3212465"/>
            <a:ext cx="1066800" cy="127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67619" y="5154881"/>
            <a:ext cx="1590476" cy="4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834285" y="5154881"/>
            <a:ext cx="1047619" cy="4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72380" y="5154881"/>
            <a:ext cx="1057142" cy="4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491428" y="5154881"/>
            <a:ext cx="1590475" cy="4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9047" y="2574416"/>
            <a:ext cx="523809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3545" y="2631440"/>
            <a:ext cx="44767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67355" y="4157980"/>
            <a:ext cx="447675" cy="15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29523" y="4024222"/>
            <a:ext cx="523809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91428" y="5483565"/>
            <a:ext cx="533333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2380" y="5483565"/>
            <a:ext cx="523809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