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8520" y="2771775"/>
            <a:ext cx="7934325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96190" y="3098144"/>
            <a:ext cx="809523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5714" y="3889490"/>
            <a:ext cx="247619" cy="35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00952" y="3851353"/>
            <a:ext cx="1142857" cy="400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58095" y="4785712"/>
            <a:ext cx="1095238" cy="343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67619" y="4738041"/>
            <a:ext cx="1104761" cy="400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2146509"/>
            <a:ext cx="561904" cy="353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48571" y="3044101"/>
            <a:ext cx="3695237" cy="381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9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86666" y="1277360"/>
            <a:ext cx="295238" cy="353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53333" y="2164815"/>
            <a:ext cx="533333" cy="353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615" y="4652645"/>
            <a:ext cx="7719060" cy="70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129523" y="4184338"/>
            <a:ext cx="542857" cy="36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00952" y="4184338"/>
            <a:ext cx="533334" cy="352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67619" y="5175683"/>
            <a:ext cx="533333" cy="352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29523" y="5175683"/>
            <a:ext cx="552380" cy="36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15238" y="1295983"/>
            <a:ext cx="780952" cy="36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15238" y="1295983"/>
            <a:ext cx="809522" cy="36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15865" y="2132330"/>
            <a:ext cx="998855" cy="151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92035" y="2204720"/>
            <a:ext cx="1113790" cy="136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1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23042" y="3342186"/>
            <a:ext cx="339509" cy="32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8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39047" y="2432392"/>
            <a:ext cx="409523" cy="362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9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9523" y="1343974"/>
            <a:ext cx="380952" cy="362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1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80674" y="5035906"/>
            <a:ext cx="251887" cy="31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11903" y="5035906"/>
            <a:ext cx="478586" cy="31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50682" y="5035906"/>
            <a:ext cx="486982" cy="31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88315" y="5959521"/>
            <a:ext cx="470190" cy="31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11903" y="5959521"/>
            <a:ext cx="470190" cy="31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50682" y="5959521"/>
            <a:ext cx="495379" cy="31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24761" y="3612602"/>
            <a:ext cx="514285" cy="352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72380" y="4470560"/>
            <a:ext cx="1304761" cy="4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48571" y="5404781"/>
            <a:ext cx="533333" cy="352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