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6620" y="2795270"/>
            <a:ext cx="785812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3570" y="1124585"/>
            <a:ext cx="6447790" cy="109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73581"/>
            <a:ext cx="5104761" cy="40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74372"/>
            <a:ext cx="5771428" cy="42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232362"/>
            <a:ext cx="4857142" cy="39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4868545"/>
            <a:ext cx="6898005" cy="101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055"/>
            <a:ext cx="10800000" cy="466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" y="1438275"/>
            <a:ext cx="9036050" cy="458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43635"/>
            <a:ext cx="4057015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96190" y="1487268"/>
            <a:ext cx="2799999" cy="33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34285" y="2813609"/>
            <a:ext cx="3342857" cy="35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2492375"/>
            <a:ext cx="4378325" cy="10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872773"/>
            <a:ext cx="4247619" cy="3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425" y="4652645"/>
            <a:ext cx="7472680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animBg="1"/>
      <p:bldP spid="10" grpId="0" bldLvl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42685" y="4220845"/>
            <a:ext cx="204470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24318" y="5209927"/>
            <a:ext cx="1177630" cy="2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75885" y="6038113"/>
            <a:ext cx="745335" cy="2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4071177"/>
            <a:ext cx="361904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3333" y="3138059"/>
            <a:ext cx="400000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95" y="3116007"/>
            <a:ext cx="380952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415" y="1115060"/>
            <a:ext cx="895286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91428" y="2200890"/>
            <a:ext cx="819047" cy="381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5714" y="3096361"/>
            <a:ext cx="1866666" cy="35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3" y="3991832"/>
            <a:ext cx="295238" cy="35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91428" y="4877777"/>
            <a:ext cx="828571" cy="36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706610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0"/>
          <a:stretch>
            <a:fillRect/>
          </a:stretch>
        </p:blipFill>
        <p:spPr>
          <a:xfrm>
            <a:off x="3215640" y="2278380"/>
            <a:ext cx="8853805" cy="40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15640" y="2421255"/>
            <a:ext cx="8046720" cy="381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