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0725" y="2790825"/>
            <a:ext cx="821055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4112"/>
            <a:ext cx="4600000" cy="4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20962"/>
            <a:ext cx="2371428" cy="31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571" y="2841061"/>
            <a:ext cx="2123809" cy="324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3680231"/>
            <a:ext cx="1438095" cy="31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471721"/>
            <a:ext cx="3019047" cy="40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272748"/>
            <a:ext cx="4600000" cy="4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052645"/>
            <a:ext cx="10330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r="9548" b="63106"/>
          <a:stretch>
            <a:fillRect/>
          </a:stretch>
        </p:blipFill>
        <p:spPr>
          <a:xfrm>
            <a:off x="7031990" y="764540"/>
            <a:ext cx="417703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72185"/>
            <a:ext cx="5714365" cy="233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3725" y="3429000"/>
            <a:ext cx="4644390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490738"/>
            <a:ext cx="2152380" cy="31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05714" y="5320359"/>
            <a:ext cx="1209523" cy="31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1815" y="5948680"/>
            <a:ext cx="495744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animBg="1"/>
      <p:bldP spid="17" grpId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815238" y="3940195"/>
            <a:ext cx="552380" cy="35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2183704"/>
            <a:ext cx="304761" cy="34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60235" y="4652645"/>
            <a:ext cx="1520825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58095" y="3887614"/>
            <a:ext cx="3466666" cy="4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92035" y="3500755"/>
            <a:ext cx="3690620" cy="120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81904" y="5278725"/>
            <a:ext cx="1428571" cy="33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472170" y="4868545"/>
            <a:ext cx="1814830" cy="99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3" grpId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631808"/>
            <a:ext cx="3057142" cy="4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2631808"/>
            <a:ext cx="4171428" cy="4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3809" y="3499869"/>
            <a:ext cx="980952" cy="314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1904" y="3499869"/>
            <a:ext cx="1209523" cy="314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4148756"/>
            <a:ext cx="3647619" cy="39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35505" y="4940935"/>
            <a:ext cx="787400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57" y="3042959"/>
            <a:ext cx="2780952" cy="40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3911425"/>
            <a:ext cx="1200000" cy="31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4508500"/>
            <a:ext cx="5714365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5505" y="3860800"/>
            <a:ext cx="354012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67619" y="4783271"/>
            <a:ext cx="2771428" cy="4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62857" y="5650335"/>
            <a:ext cx="1200000" cy="314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6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4364990"/>
            <a:ext cx="44646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62367" y="5322942"/>
            <a:ext cx="2113515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14911" y="6113157"/>
            <a:ext cx="1647018" cy="40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