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5975" y="2823845"/>
            <a:ext cx="802005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996565"/>
            <a:ext cx="7119620" cy="130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96190" y="4522454"/>
            <a:ext cx="7761904" cy="43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3135304"/>
            <a:ext cx="2714285" cy="40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3993002"/>
            <a:ext cx="4771428" cy="4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39920" y="2924810"/>
            <a:ext cx="6116955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124585"/>
            <a:ext cx="3221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1052195"/>
            <a:ext cx="662432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479425" y="2060575"/>
            <a:ext cx="1022096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335280" y="2924810"/>
            <a:ext cx="107759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412875" y="2852420"/>
            <a:ext cx="662432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7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86510"/>
            <a:ext cx="761492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28660" y="1268730"/>
            <a:ext cx="198056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551815" y="2060575"/>
            <a:ext cx="9831070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767715" y="3006090"/>
            <a:ext cx="114617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913890" y="2976245"/>
            <a:ext cx="8522970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335280" y="3882390"/>
            <a:ext cx="761492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428" y="1267635"/>
            <a:ext cx="2085714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67619" y="1248562"/>
            <a:ext cx="2047619" cy="476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0000" y="2192689"/>
            <a:ext cx="2219047" cy="476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4285" y="3155889"/>
            <a:ext cx="2095238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10476" y="5110899"/>
            <a:ext cx="1323809" cy="352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81904" y="6055026"/>
            <a:ext cx="552380" cy="352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2238666"/>
            <a:ext cx="2104761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91428" y="3181523"/>
            <a:ext cx="1047619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72380" y="4200571"/>
            <a:ext cx="495238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5843866"/>
            <a:ext cx="961904" cy="45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5834332"/>
            <a:ext cx="971428" cy="48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8550" y="3095625"/>
            <a:ext cx="2814320" cy="118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79875" y="3095625"/>
            <a:ext cx="3116580" cy="129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860" y="4436745"/>
            <a:ext cx="3116580" cy="129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4079875" y="4580890"/>
            <a:ext cx="3116580" cy="129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0952" y="1249516"/>
            <a:ext cx="1085714" cy="488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10476" y="1297364"/>
            <a:ext cx="495238" cy="41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2206470"/>
            <a:ext cx="419047" cy="47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34285" y="2216040"/>
            <a:ext cx="980952" cy="459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86666" y="2206470"/>
            <a:ext cx="1495238" cy="46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3042920"/>
            <a:ext cx="8799830" cy="153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2023-12-14T14:32:21Z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