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3575" y="2257425"/>
            <a:ext cx="832485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974596"/>
            <a:ext cx="6180952" cy="35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757576"/>
            <a:ext cx="1847619" cy="32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540556"/>
            <a:ext cx="1180952" cy="315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86761"/>
            <a:ext cx="3466666" cy="37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287012"/>
            <a:ext cx="2323809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077736"/>
            <a:ext cx="952380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9001" y="3455049"/>
            <a:ext cx="4361883" cy="3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7438" y="4156046"/>
            <a:ext cx="3087909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03917" y="4873935"/>
            <a:ext cx="1273973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1186" y="5515812"/>
            <a:ext cx="4404067" cy="3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7660" y="6208395"/>
            <a:ext cx="882269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5556149"/>
            <a:ext cx="7171428" cy="46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8879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390650" y="4877435"/>
            <a:ext cx="4885690" cy="108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0650" y="5965825"/>
            <a:ext cx="475678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56045" y="3860800"/>
            <a:ext cx="35477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67619" y="4945561"/>
            <a:ext cx="1095238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05714" y="5822222"/>
            <a:ext cx="285714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7142" y="3963044"/>
            <a:ext cx="3895238" cy="3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325" y="2564765"/>
            <a:ext cx="1372870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03930" y="3429000"/>
            <a:ext cx="1562100" cy="83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8571" y="2992131"/>
            <a:ext cx="247619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3573396"/>
            <a:ext cx="29523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0000" y="4450057"/>
            <a:ext cx="257142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00952" y="5031321"/>
            <a:ext cx="29523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0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4843" y="2964112"/>
            <a:ext cx="360149" cy="34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9873" y="5442985"/>
            <a:ext cx="351145" cy="33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2202850"/>
            <a:ext cx="400000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6190" y="2029540"/>
            <a:ext cx="371427" cy="34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100220"/>
            <a:ext cx="4076190" cy="37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3911425"/>
            <a:ext cx="1590476" cy="31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4684456"/>
            <a:ext cx="676190" cy="31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