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038475"/>
            <a:ext cx="46482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81125"/>
            <a:ext cx="113728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566" y="1828799"/>
            <a:ext cx="4024580" cy="31564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6430" y="4686299"/>
            <a:ext cx="6277708" cy="36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192" y="5120053"/>
            <a:ext cx="366347" cy="36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0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816" y="3549871"/>
            <a:ext cx="6277707" cy="23243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4500" y="5468814"/>
            <a:ext cx="465993" cy="36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8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076450"/>
            <a:ext cx="106299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884" y="2637692"/>
            <a:ext cx="10084778" cy="2162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5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28800"/>
            <a:ext cx="113538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882" y="3297115"/>
            <a:ext cx="9979271" cy="1863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0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81175"/>
            <a:ext cx="108585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660" y="3305906"/>
            <a:ext cx="10023231" cy="1784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04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48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5908" y="3279529"/>
            <a:ext cx="422032" cy="36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9054" y="3253152"/>
            <a:ext cx="422032" cy="36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8801" y="4237889"/>
            <a:ext cx="9618784" cy="218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6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05000"/>
            <a:ext cx="107251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790" y="3033344"/>
            <a:ext cx="7869117" cy="800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6960" y="3965329"/>
            <a:ext cx="9935309" cy="800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9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877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829" y="3490544"/>
            <a:ext cx="8642839" cy="2118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2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8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7470" y="1916724"/>
            <a:ext cx="72616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5077" y="1881554"/>
            <a:ext cx="72616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1961" y="2435469"/>
            <a:ext cx="45360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8730" y="2435469"/>
            <a:ext cx="45360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0392" y="2435469"/>
            <a:ext cx="7701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8508" y="2954215"/>
            <a:ext cx="13768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1716" y="3411416"/>
            <a:ext cx="1385592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9024" y="3455377"/>
            <a:ext cx="1385592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1069" y="4000501"/>
            <a:ext cx="400854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87107" y="4536832"/>
            <a:ext cx="400854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2153" y="5609494"/>
            <a:ext cx="400854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85745" y="5600703"/>
            <a:ext cx="400854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23975"/>
            <a:ext cx="109537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2930" y="1837591"/>
            <a:ext cx="392061" cy="3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5847" y="5134707"/>
            <a:ext cx="392061" cy="3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1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934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7492" y="2242040"/>
            <a:ext cx="1605399" cy="298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5263" y="2787162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0656" y="3279531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8094" y="4317023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1025" y="4264269"/>
            <a:ext cx="858052" cy="369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4925" y="4826977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4594" y="4800600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19094" y="4826977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33455" y="5328138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0371" y="5336929"/>
            <a:ext cx="4184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03" y="3302918"/>
            <a:ext cx="109156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8809" y="1863970"/>
            <a:ext cx="427230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8809" y="2365131"/>
            <a:ext cx="427230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6394" y="2945424"/>
            <a:ext cx="427230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67602" y="3402624"/>
            <a:ext cx="427230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85186" y="3894993"/>
            <a:ext cx="427230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21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203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3724" y="1556239"/>
            <a:ext cx="43602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0285" y="2681655"/>
            <a:ext cx="43602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4185" y="4149971"/>
            <a:ext cx="43602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8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5250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0432" y="1538654"/>
            <a:ext cx="40085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0240" y="3921369"/>
            <a:ext cx="40085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86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10668000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3747" y="2963008"/>
            <a:ext cx="2018638" cy="1072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6900" y="2857500"/>
            <a:ext cx="2018638" cy="131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6769" y="3033348"/>
            <a:ext cx="2018638" cy="1072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5485" y="4747848"/>
            <a:ext cx="4076038" cy="1732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546" y="5266593"/>
            <a:ext cx="2458253" cy="1301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352675"/>
            <a:ext cx="108966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124" y="3024554"/>
            <a:ext cx="3355068" cy="1485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5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2024-11-29T02:03:19Z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