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6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23770" y="2819400"/>
            <a:ext cx="774382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2334186"/>
            <a:ext cx="3257142" cy="323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248660"/>
            <a:ext cx="3466666" cy="3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1905" y="4096385"/>
            <a:ext cx="760857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9830" y="1916430"/>
            <a:ext cx="4695190" cy="135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1030"/>
            <a:ext cx="8941435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2927985" y="2996565"/>
            <a:ext cx="6119495" cy="379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191510" y="3653155"/>
            <a:ext cx="5356860" cy="283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815" y="1196340"/>
            <a:ext cx="6974205" cy="123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1815" y="2564765"/>
            <a:ext cx="7406640" cy="153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8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25058"/>
            <a:ext cx="6542857" cy="35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50642"/>
            <a:ext cx="4685714" cy="314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38059"/>
            <a:ext cx="4476190" cy="35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815" y="3860800"/>
            <a:ext cx="7968615" cy="7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15238" y="4125529"/>
            <a:ext cx="2057142" cy="466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43809" y="4125529"/>
            <a:ext cx="2095238" cy="45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81904" y="2315292"/>
            <a:ext cx="800000" cy="35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3287036"/>
            <a:ext cx="561904" cy="36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39047" y="1381581"/>
            <a:ext cx="1085715" cy="495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5238" y="3505687"/>
            <a:ext cx="571428" cy="36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43809" y="4486776"/>
            <a:ext cx="2380952" cy="35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0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90310" y="2272934"/>
            <a:ext cx="448448" cy="44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62062" y="3241906"/>
            <a:ext cx="376696" cy="33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62062" y="4166018"/>
            <a:ext cx="376696" cy="32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99279" y="5942467"/>
            <a:ext cx="439479" cy="44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060575"/>
            <a:ext cx="8259445" cy="364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0000" y="1343532"/>
            <a:ext cx="752380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4268162"/>
            <a:ext cx="838095" cy="352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72380" y="5239864"/>
            <a:ext cx="1847619" cy="362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3"/>
          <a:stretch>
            <a:fillRect/>
          </a:stretch>
        </p:blipFill>
        <p:spPr>
          <a:xfrm>
            <a:off x="504190" y="2852605"/>
            <a:ext cx="10800080" cy="389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07895" y="2955925"/>
            <a:ext cx="8259445" cy="364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