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4570" y="2867025"/>
            <a:ext cx="1018222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91965"/>
            <a:ext cx="10800000" cy="364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b="31201"/>
          <a:stretch>
            <a:fillRect/>
          </a:stretch>
        </p:blipFill>
        <p:spPr>
          <a:xfrm>
            <a:off x="4439920" y="3572510"/>
            <a:ext cx="4671695" cy="317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05560"/>
            <a:ext cx="5510530" cy="1445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955925"/>
            <a:ext cx="5447665" cy="1328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634230"/>
            <a:ext cx="9989820" cy="1413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7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3565" y="1033145"/>
            <a:ext cx="313626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2048662"/>
            <a:ext cx="3714285" cy="35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0476" y="2020078"/>
            <a:ext cx="4533333" cy="381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887125"/>
            <a:ext cx="2133333" cy="314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00952" y="2858541"/>
            <a:ext cx="2523809" cy="36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677948"/>
            <a:ext cx="3685714" cy="400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00952" y="3687476"/>
            <a:ext cx="3619047" cy="400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497355"/>
            <a:ext cx="9419047" cy="409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24505" y="2827655"/>
            <a:ext cx="2437130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523" y="3860611"/>
            <a:ext cx="409523" cy="44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53480" y="4604385"/>
            <a:ext cx="235648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9523" y="5643351"/>
            <a:ext cx="409523" cy="457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00952" y="5691018"/>
            <a:ext cx="1809523" cy="44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3333" y="1219808"/>
            <a:ext cx="1600000" cy="43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48571" y="1276994"/>
            <a:ext cx="285714" cy="35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2115730"/>
            <a:ext cx="2066666" cy="447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63065" y="4651375"/>
            <a:ext cx="2218690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39047" y="5689889"/>
            <a:ext cx="2142857" cy="43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05714" y="3949739"/>
            <a:ext cx="361904" cy="3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1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54453" y="1959883"/>
            <a:ext cx="318577" cy="30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10476" y="2410687"/>
            <a:ext cx="380952" cy="36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19022" y="4213633"/>
            <a:ext cx="5906133" cy="74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53155" y="5390033"/>
            <a:ext cx="2090666" cy="33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53155" y="6156871"/>
            <a:ext cx="2343288" cy="33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6190" y="1610626"/>
            <a:ext cx="5476191" cy="381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86666" y="2449420"/>
            <a:ext cx="3428571" cy="37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86666" y="3278681"/>
            <a:ext cx="2971428" cy="390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